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3" r:id="rId4"/>
    <p:sldId id="264" r:id="rId5"/>
    <p:sldId id="270" r:id="rId6"/>
    <p:sldId id="271" r:id="rId7"/>
    <p:sldId id="274" r:id="rId8"/>
    <p:sldId id="275" r:id="rId9"/>
    <p:sldId id="276" r:id="rId10"/>
    <p:sldId id="272" r:id="rId11"/>
    <p:sldId id="273" r:id="rId12"/>
    <p:sldId id="257" r:id="rId13"/>
    <p:sldId id="259" r:id="rId14"/>
    <p:sldId id="260" r:id="rId15"/>
    <p:sldId id="261" r:id="rId16"/>
    <p:sldId id="262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8" d="100"/>
          <a:sy n="88" d="100"/>
        </p:scale>
        <p:origin x="-5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12A1E-D06E-488E-B528-0A8A7A3A0F48}" type="doc">
      <dgm:prSet loTypeId="urn:microsoft.com/office/officeart/2005/8/layout/orgChart1" loCatId="hierarchy" qsTypeId="urn:microsoft.com/office/officeart/2005/8/quickstyle/simple1" qsCatId="simple" csTypeId="urn:microsoft.com/office/officeart/2005/8/colors/accent3_3" csCatId="accent3"/>
      <dgm:spPr/>
    </dgm:pt>
    <dgm:pt modelId="{4698A6FF-8632-49F1-BC8C-A8B663FA97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Agriculture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Plants</a:t>
          </a:r>
        </a:p>
      </dgm:t>
    </dgm:pt>
    <dgm:pt modelId="{5D6620D1-A397-4CE4-B7B4-A1652C1D5BAD}" type="parTrans" cxnId="{BC381899-9D0F-48EE-84B0-A61C83BA2240}">
      <dgm:prSet/>
      <dgm:spPr/>
      <dgm:t>
        <a:bodyPr/>
        <a:lstStyle/>
        <a:p>
          <a:endParaRPr lang="en-US"/>
        </a:p>
      </dgm:t>
    </dgm:pt>
    <dgm:pt modelId="{984B6FCE-2034-48D6-BC09-855142F2CB6F}" type="sibTrans" cxnId="{BC381899-9D0F-48EE-84B0-A61C83BA2240}">
      <dgm:prSet/>
      <dgm:spPr/>
      <dgm:t>
        <a:bodyPr/>
        <a:lstStyle/>
        <a:p>
          <a:endParaRPr lang="en-US"/>
        </a:p>
      </dgm:t>
    </dgm:pt>
    <dgm:pt modelId="{967ACDD0-25C1-4318-BF59-2327903475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Forestry</a:t>
          </a:r>
          <a:endParaRPr kumimoji="0" lang="en-US" b="0" i="0" u="none" strike="noStrike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gm:t>
    </dgm:pt>
    <dgm:pt modelId="{6A2E8DF1-E7FB-4F0A-BE6E-F6DB3882C1F1}" type="parTrans" cxnId="{800F3CA3-610A-4684-AEB3-66D5CC26AFD3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599F4B6-970E-4005-8B84-27ED8F11F4BA}" type="sibTrans" cxnId="{800F3CA3-610A-4684-AEB3-66D5CC26AFD3}">
      <dgm:prSet/>
      <dgm:spPr/>
      <dgm:t>
        <a:bodyPr/>
        <a:lstStyle/>
        <a:p>
          <a:endParaRPr lang="en-US"/>
        </a:p>
      </dgm:t>
    </dgm:pt>
    <dgm:pt modelId="{FAF7945B-573E-4462-8FC6-A6F7590E4A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Agronomy</a:t>
          </a:r>
          <a:endParaRPr kumimoji="0" lang="en-US" b="0" i="0" u="none" strike="noStrike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gm:t>
    </dgm:pt>
    <dgm:pt modelId="{94FE7FD6-F585-42A9-81A7-DD7B0CD2F3FD}" type="parTrans" cxnId="{273A4B95-82C7-476D-8E6A-8D80E626C66D}">
      <dgm:prSet/>
      <dgm:spPr/>
      <dgm:t>
        <a:bodyPr/>
        <a:lstStyle/>
        <a:p>
          <a:endParaRPr lang="en-US"/>
        </a:p>
      </dgm:t>
    </dgm:pt>
    <dgm:pt modelId="{C23A97EB-9304-4729-8379-FFFB3836600E}" type="sibTrans" cxnId="{273A4B95-82C7-476D-8E6A-8D80E626C66D}">
      <dgm:prSet/>
      <dgm:spPr/>
      <dgm:t>
        <a:bodyPr/>
        <a:lstStyle/>
        <a:p>
          <a:endParaRPr lang="en-US"/>
        </a:p>
      </dgm:t>
    </dgm:pt>
    <dgm:pt modelId="{E963A9BA-D6F8-4E6B-AAC2-A8D00502B56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Horticulture</a:t>
          </a:r>
          <a:endParaRPr kumimoji="0" lang="en-US" b="0" i="0" u="none" strike="noStrike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gm:t>
    </dgm:pt>
    <dgm:pt modelId="{49266128-A0C5-42A5-BB4A-B57A51C1249B}" type="parTrans" cxnId="{B7E96614-1278-458E-989C-9CF2EF1B878D}">
      <dgm:prSet/>
      <dgm:spPr/>
      <dgm:t>
        <a:bodyPr/>
        <a:lstStyle/>
        <a:p>
          <a:endParaRPr lang="en-US"/>
        </a:p>
      </dgm:t>
    </dgm:pt>
    <dgm:pt modelId="{A1F9C4DA-7C2C-4076-BFDF-3304CC91E7CF}" type="sibTrans" cxnId="{B7E96614-1278-458E-989C-9CF2EF1B878D}">
      <dgm:prSet/>
      <dgm:spPr/>
      <dgm:t>
        <a:bodyPr/>
        <a:lstStyle/>
        <a:p>
          <a:endParaRPr lang="en-US"/>
        </a:p>
      </dgm:t>
    </dgm:pt>
    <dgm:pt modelId="{BD475599-7089-4536-80E4-AAEC19D44570}" type="pres">
      <dgm:prSet presAssocID="{D0E12A1E-D06E-488E-B528-0A8A7A3A0F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E204DE-7EA8-4F3E-8A73-AF4C073CE6CE}" type="pres">
      <dgm:prSet presAssocID="{4698A6FF-8632-49F1-BC8C-A8B663FA97B9}" presName="hierRoot1" presStyleCnt="0">
        <dgm:presLayoutVars>
          <dgm:hierBranch/>
        </dgm:presLayoutVars>
      </dgm:prSet>
      <dgm:spPr/>
    </dgm:pt>
    <dgm:pt modelId="{641AE528-ECB4-4EA2-8550-322F96830CA1}" type="pres">
      <dgm:prSet presAssocID="{4698A6FF-8632-49F1-BC8C-A8B663FA97B9}" presName="rootComposite1" presStyleCnt="0"/>
      <dgm:spPr/>
    </dgm:pt>
    <dgm:pt modelId="{1729C9BD-9148-4AB6-BD31-BB81D92B0FD7}" type="pres">
      <dgm:prSet presAssocID="{4698A6FF-8632-49F1-BC8C-A8B663FA97B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D04FE4-01C4-4C48-BFB8-5F04BF51FA9C}" type="pres">
      <dgm:prSet presAssocID="{4698A6FF-8632-49F1-BC8C-A8B663FA97B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E4D652-109E-498B-9898-B318B3CEE8AD}" type="pres">
      <dgm:prSet presAssocID="{4698A6FF-8632-49F1-BC8C-A8B663FA97B9}" presName="hierChild2" presStyleCnt="0"/>
      <dgm:spPr/>
    </dgm:pt>
    <dgm:pt modelId="{B34C6892-947E-46C4-B73C-9755094E16C8}" type="pres">
      <dgm:prSet presAssocID="{6A2E8DF1-E7FB-4F0A-BE6E-F6DB3882C1F1}" presName="Name35" presStyleLbl="parChTrans1D2" presStyleIdx="0" presStyleCnt="3"/>
      <dgm:spPr/>
      <dgm:t>
        <a:bodyPr/>
        <a:lstStyle/>
        <a:p>
          <a:endParaRPr lang="en-US"/>
        </a:p>
      </dgm:t>
    </dgm:pt>
    <dgm:pt modelId="{8FEF3517-7BEB-4F53-8C1E-01A86A3B83FD}" type="pres">
      <dgm:prSet presAssocID="{967ACDD0-25C1-4318-BF59-2327903475E2}" presName="hierRoot2" presStyleCnt="0">
        <dgm:presLayoutVars>
          <dgm:hierBranch/>
        </dgm:presLayoutVars>
      </dgm:prSet>
      <dgm:spPr/>
    </dgm:pt>
    <dgm:pt modelId="{69E4EBBA-186B-460F-A563-3DE4D6DDAD3B}" type="pres">
      <dgm:prSet presAssocID="{967ACDD0-25C1-4318-BF59-2327903475E2}" presName="rootComposite" presStyleCnt="0"/>
      <dgm:spPr/>
    </dgm:pt>
    <dgm:pt modelId="{B4FE9531-8A34-4C2E-9AD9-DACCF9EB449D}" type="pres">
      <dgm:prSet presAssocID="{967ACDD0-25C1-4318-BF59-2327903475E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90FBA-0DBB-4A9E-A805-67B31FBFF00A}" type="pres">
      <dgm:prSet presAssocID="{967ACDD0-25C1-4318-BF59-2327903475E2}" presName="rootConnector" presStyleLbl="node2" presStyleIdx="0" presStyleCnt="3"/>
      <dgm:spPr/>
      <dgm:t>
        <a:bodyPr/>
        <a:lstStyle/>
        <a:p>
          <a:endParaRPr lang="en-US"/>
        </a:p>
      </dgm:t>
    </dgm:pt>
    <dgm:pt modelId="{0FF55CD2-8051-4B11-8EA9-4C774F379AAD}" type="pres">
      <dgm:prSet presAssocID="{967ACDD0-25C1-4318-BF59-2327903475E2}" presName="hierChild4" presStyleCnt="0"/>
      <dgm:spPr/>
    </dgm:pt>
    <dgm:pt modelId="{8E2564E0-1918-4FBF-A359-74C1D233C313}" type="pres">
      <dgm:prSet presAssocID="{967ACDD0-25C1-4318-BF59-2327903475E2}" presName="hierChild5" presStyleCnt="0"/>
      <dgm:spPr/>
    </dgm:pt>
    <dgm:pt modelId="{05615AE7-2B53-4AC3-B6B1-D089B71CEEBC}" type="pres">
      <dgm:prSet presAssocID="{94FE7FD6-F585-42A9-81A7-DD7B0CD2F3FD}" presName="Name35" presStyleLbl="parChTrans1D2" presStyleIdx="1" presStyleCnt="3"/>
      <dgm:spPr/>
      <dgm:t>
        <a:bodyPr/>
        <a:lstStyle/>
        <a:p>
          <a:endParaRPr lang="en-US"/>
        </a:p>
      </dgm:t>
    </dgm:pt>
    <dgm:pt modelId="{A5D37BF2-3D2D-4F31-A772-C66F51A695AD}" type="pres">
      <dgm:prSet presAssocID="{FAF7945B-573E-4462-8FC6-A6F7590E4AD5}" presName="hierRoot2" presStyleCnt="0">
        <dgm:presLayoutVars>
          <dgm:hierBranch/>
        </dgm:presLayoutVars>
      </dgm:prSet>
      <dgm:spPr/>
    </dgm:pt>
    <dgm:pt modelId="{27381197-5C07-4693-BEDE-7F6D3B8E2CD8}" type="pres">
      <dgm:prSet presAssocID="{FAF7945B-573E-4462-8FC6-A6F7590E4AD5}" presName="rootComposite" presStyleCnt="0"/>
      <dgm:spPr/>
    </dgm:pt>
    <dgm:pt modelId="{86242EA1-3393-4740-A9DF-B110170D0BC8}" type="pres">
      <dgm:prSet presAssocID="{FAF7945B-573E-4462-8FC6-A6F7590E4AD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6D9F29-0C6E-4FFC-A594-E73D043E62DA}" type="pres">
      <dgm:prSet presAssocID="{FAF7945B-573E-4462-8FC6-A6F7590E4AD5}" presName="rootConnector" presStyleLbl="node2" presStyleIdx="1" presStyleCnt="3"/>
      <dgm:spPr/>
      <dgm:t>
        <a:bodyPr/>
        <a:lstStyle/>
        <a:p>
          <a:endParaRPr lang="en-US"/>
        </a:p>
      </dgm:t>
    </dgm:pt>
    <dgm:pt modelId="{44CD55BA-EB9A-4228-BCE3-99C0450AFA8F}" type="pres">
      <dgm:prSet presAssocID="{FAF7945B-573E-4462-8FC6-A6F7590E4AD5}" presName="hierChild4" presStyleCnt="0"/>
      <dgm:spPr/>
    </dgm:pt>
    <dgm:pt modelId="{A58BC3F9-0363-4A78-B279-44A4D3ED55B7}" type="pres">
      <dgm:prSet presAssocID="{FAF7945B-573E-4462-8FC6-A6F7590E4AD5}" presName="hierChild5" presStyleCnt="0"/>
      <dgm:spPr/>
    </dgm:pt>
    <dgm:pt modelId="{B2473BE0-79BD-4CBC-85C5-3DED3BC712FC}" type="pres">
      <dgm:prSet presAssocID="{49266128-A0C5-42A5-BB4A-B57A51C1249B}" presName="Name35" presStyleLbl="parChTrans1D2" presStyleIdx="2" presStyleCnt="3"/>
      <dgm:spPr/>
      <dgm:t>
        <a:bodyPr/>
        <a:lstStyle/>
        <a:p>
          <a:endParaRPr lang="en-US"/>
        </a:p>
      </dgm:t>
    </dgm:pt>
    <dgm:pt modelId="{4BBA0DD9-80D4-4DD0-A539-7E111704489F}" type="pres">
      <dgm:prSet presAssocID="{E963A9BA-D6F8-4E6B-AAC2-A8D00502B563}" presName="hierRoot2" presStyleCnt="0">
        <dgm:presLayoutVars>
          <dgm:hierBranch/>
        </dgm:presLayoutVars>
      </dgm:prSet>
      <dgm:spPr/>
    </dgm:pt>
    <dgm:pt modelId="{258018AC-710F-42E2-AD6C-E6034D7C8C4B}" type="pres">
      <dgm:prSet presAssocID="{E963A9BA-D6F8-4E6B-AAC2-A8D00502B563}" presName="rootComposite" presStyleCnt="0"/>
      <dgm:spPr/>
    </dgm:pt>
    <dgm:pt modelId="{A4280806-F355-48C3-B35E-851F253724C3}" type="pres">
      <dgm:prSet presAssocID="{E963A9BA-D6F8-4E6B-AAC2-A8D00502B56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B5A64B-7E1F-4E4D-B81C-962A6399CF86}" type="pres">
      <dgm:prSet presAssocID="{E963A9BA-D6F8-4E6B-AAC2-A8D00502B563}" presName="rootConnector" presStyleLbl="node2" presStyleIdx="2" presStyleCnt="3"/>
      <dgm:spPr/>
      <dgm:t>
        <a:bodyPr/>
        <a:lstStyle/>
        <a:p>
          <a:endParaRPr lang="en-US"/>
        </a:p>
      </dgm:t>
    </dgm:pt>
    <dgm:pt modelId="{8682D918-9743-4333-BCB8-1BAB829DEB91}" type="pres">
      <dgm:prSet presAssocID="{E963A9BA-D6F8-4E6B-AAC2-A8D00502B563}" presName="hierChild4" presStyleCnt="0"/>
      <dgm:spPr/>
    </dgm:pt>
    <dgm:pt modelId="{D23CED6E-E793-4227-BE0D-49A6C554B06E}" type="pres">
      <dgm:prSet presAssocID="{E963A9BA-D6F8-4E6B-AAC2-A8D00502B563}" presName="hierChild5" presStyleCnt="0"/>
      <dgm:spPr/>
    </dgm:pt>
    <dgm:pt modelId="{CC2FAF26-F4C1-4A27-8E0E-43EF00822058}" type="pres">
      <dgm:prSet presAssocID="{4698A6FF-8632-49F1-BC8C-A8B663FA97B9}" presName="hierChild3" presStyleCnt="0"/>
      <dgm:spPr/>
    </dgm:pt>
  </dgm:ptLst>
  <dgm:cxnLst>
    <dgm:cxn modelId="{A4F7ECBE-D13D-4966-99F4-12151B9A2582}" type="presOf" srcId="{E963A9BA-D6F8-4E6B-AAC2-A8D00502B563}" destId="{01B5A64B-7E1F-4E4D-B81C-962A6399CF86}" srcOrd="1" destOrd="0" presId="urn:microsoft.com/office/officeart/2005/8/layout/orgChart1"/>
    <dgm:cxn modelId="{7DF9BD8A-6018-42F7-B4AB-520D7DC0E276}" type="presOf" srcId="{49266128-A0C5-42A5-BB4A-B57A51C1249B}" destId="{B2473BE0-79BD-4CBC-85C5-3DED3BC712FC}" srcOrd="0" destOrd="0" presId="urn:microsoft.com/office/officeart/2005/8/layout/orgChart1"/>
    <dgm:cxn modelId="{E069C943-DF51-4921-98D5-79EC4C74B4AF}" type="presOf" srcId="{FAF7945B-573E-4462-8FC6-A6F7590E4AD5}" destId="{86242EA1-3393-4740-A9DF-B110170D0BC8}" srcOrd="0" destOrd="0" presId="urn:microsoft.com/office/officeart/2005/8/layout/orgChart1"/>
    <dgm:cxn modelId="{462C56D6-8621-4CD7-9B0E-07EB4CD38A29}" type="presOf" srcId="{D0E12A1E-D06E-488E-B528-0A8A7A3A0F48}" destId="{BD475599-7089-4536-80E4-AAEC19D44570}" srcOrd="0" destOrd="0" presId="urn:microsoft.com/office/officeart/2005/8/layout/orgChart1"/>
    <dgm:cxn modelId="{FC2A1BE0-02FA-4CF2-B827-4D832DF71800}" type="presOf" srcId="{6A2E8DF1-E7FB-4F0A-BE6E-F6DB3882C1F1}" destId="{B34C6892-947E-46C4-B73C-9755094E16C8}" srcOrd="0" destOrd="0" presId="urn:microsoft.com/office/officeart/2005/8/layout/orgChart1"/>
    <dgm:cxn modelId="{FAC74698-9B06-4F7B-A01C-01972EC38128}" type="presOf" srcId="{94FE7FD6-F585-42A9-81A7-DD7B0CD2F3FD}" destId="{05615AE7-2B53-4AC3-B6B1-D089B71CEEBC}" srcOrd="0" destOrd="0" presId="urn:microsoft.com/office/officeart/2005/8/layout/orgChart1"/>
    <dgm:cxn modelId="{DDC3D2E8-E04A-40B4-BFA1-E53048C5D95B}" type="presOf" srcId="{4698A6FF-8632-49F1-BC8C-A8B663FA97B9}" destId="{A5D04FE4-01C4-4C48-BFB8-5F04BF51FA9C}" srcOrd="1" destOrd="0" presId="urn:microsoft.com/office/officeart/2005/8/layout/orgChart1"/>
    <dgm:cxn modelId="{F0C950A0-1689-48C6-BEBE-0DABE9C43F4C}" type="presOf" srcId="{4698A6FF-8632-49F1-BC8C-A8B663FA97B9}" destId="{1729C9BD-9148-4AB6-BD31-BB81D92B0FD7}" srcOrd="0" destOrd="0" presId="urn:microsoft.com/office/officeart/2005/8/layout/orgChart1"/>
    <dgm:cxn modelId="{B7E96614-1278-458E-989C-9CF2EF1B878D}" srcId="{4698A6FF-8632-49F1-BC8C-A8B663FA97B9}" destId="{E963A9BA-D6F8-4E6B-AAC2-A8D00502B563}" srcOrd="2" destOrd="0" parTransId="{49266128-A0C5-42A5-BB4A-B57A51C1249B}" sibTransId="{A1F9C4DA-7C2C-4076-BFDF-3304CC91E7CF}"/>
    <dgm:cxn modelId="{755B5F67-F669-410D-A4EC-9499870CA4AD}" type="presOf" srcId="{E963A9BA-D6F8-4E6B-AAC2-A8D00502B563}" destId="{A4280806-F355-48C3-B35E-851F253724C3}" srcOrd="0" destOrd="0" presId="urn:microsoft.com/office/officeart/2005/8/layout/orgChart1"/>
    <dgm:cxn modelId="{A989C0F0-3546-46BC-BF73-425E32A6A3AF}" type="presOf" srcId="{967ACDD0-25C1-4318-BF59-2327903475E2}" destId="{B4FE9531-8A34-4C2E-9AD9-DACCF9EB449D}" srcOrd="0" destOrd="0" presId="urn:microsoft.com/office/officeart/2005/8/layout/orgChart1"/>
    <dgm:cxn modelId="{BC381899-9D0F-48EE-84B0-A61C83BA2240}" srcId="{D0E12A1E-D06E-488E-B528-0A8A7A3A0F48}" destId="{4698A6FF-8632-49F1-BC8C-A8B663FA97B9}" srcOrd="0" destOrd="0" parTransId="{5D6620D1-A397-4CE4-B7B4-A1652C1D5BAD}" sibTransId="{984B6FCE-2034-48D6-BC09-855142F2CB6F}"/>
    <dgm:cxn modelId="{273A4B95-82C7-476D-8E6A-8D80E626C66D}" srcId="{4698A6FF-8632-49F1-BC8C-A8B663FA97B9}" destId="{FAF7945B-573E-4462-8FC6-A6F7590E4AD5}" srcOrd="1" destOrd="0" parTransId="{94FE7FD6-F585-42A9-81A7-DD7B0CD2F3FD}" sibTransId="{C23A97EB-9304-4729-8379-FFFB3836600E}"/>
    <dgm:cxn modelId="{B0D7A0DA-486F-4CEC-A717-2F1E33BD002E}" type="presOf" srcId="{FAF7945B-573E-4462-8FC6-A6F7590E4AD5}" destId="{336D9F29-0C6E-4FFC-A594-E73D043E62DA}" srcOrd="1" destOrd="0" presId="urn:microsoft.com/office/officeart/2005/8/layout/orgChart1"/>
    <dgm:cxn modelId="{800F3CA3-610A-4684-AEB3-66D5CC26AFD3}" srcId="{4698A6FF-8632-49F1-BC8C-A8B663FA97B9}" destId="{967ACDD0-25C1-4318-BF59-2327903475E2}" srcOrd="0" destOrd="0" parTransId="{6A2E8DF1-E7FB-4F0A-BE6E-F6DB3882C1F1}" sibTransId="{3599F4B6-970E-4005-8B84-27ED8F11F4BA}"/>
    <dgm:cxn modelId="{B952D48A-3820-4675-884F-7E45A07BE824}" type="presOf" srcId="{967ACDD0-25C1-4318-BF59-2327903475E2}" destId="{02690FBA-0DBB-4A9E-A805-67B31FBFF00A}" srcOrd="1" destOrd="0" presId="urn:microsoft.com/office/officeart/2005/8/layout/orgChart1"/>
    <dgm:cxn modelId="{97D2DA28-93E3-4CB9-B822-2FFF400BF1E3}" type="presParOf" srcId="{BD475599-7089-4536-80E4-AAEC19D44570}" destId="{C1E204DE-7EA8-4F3E-8A73-AF4C073CE6CE}" srcOrd="0" destOrd="0" presId="urn:microsoft.com/office/officeart/2005/8/layout/orgChart1"/>
    <dgm:cxn modelId="{9967AF0C-7CD8-4030-A84E-1ED2F01B9A77}" type="presParOf" srcId="{C1E204DE-7EA8-4F3E-8A73-AF4C073CE6CE}" destId="{641AE528-ECB4-4EA2-8550-322F96830CA1}" srcOrd="0" destOrd="0" presId="urn:microsoft.com/office/officeart/2005/8/layout/orgChart1"/>
    <dgm:cxn modelId="{A6A2A580-AA8A-4A2B-8998-EFF3A57A2ECC}" type="presParOf" srcId="{641AE528-ECB4-4EA2-8550-322F96830CA1}" destId="{1729C9BD-9148-4AB6-BD31-BB81D92B0FD7}" srcOrd="0" destOrd="0" presId="urn:microsoft.com/office/officeart/2005/8/layout/orgChart1"/>
    <dgm:cxn modelId="{1AF5FD74-3D45-4F7F-9B51-65FEE3E297A8}" type="presParOf" srcId="{641AE528-ECB4-4EA2-8550-322F96830CA1}" destId="{A5D04FE4-01C4-4C48-BFB8-5F04BF51FA9C}" srcOrd="1" destOrd="0" presId="urn:microsoft.com/office/officeart/2005/8/layout/orgChart1"/>
    <dgm:cxn modelId="{3FB82072-447B-4FD4-8834-2E94DC5B0CB3}" type="presParOf" srcId="{C1E204DE-7EA8-4F3E-8A73-AF4C073CE6CE}" destId="{FDE4D652-109E-498B-9898-B318B3CEE8AD}" srcOrd="1" destOrd="0" presId="urn:microsoft.com/office/officeart/2005/8/layout/orgChart1"/>
    <dgm:cxn modelId="{723574F0-C1D7-4255-A495-51D7F98CE4DD}" type="presParOf" srcId="{FDE4D652-109E-498B-9898-B318B3CEE8AD}" destId="{B34C6892-947E-46C4-B73C-9755094E16C8}" srcOrd="0" destOrd="0" presId="urn:microsoft.com/office/officeart/2005/8/layout/orgChart1"/>
    <dgm:cxn modelId="{B5195E94-A72B-4C90-86BB-7C7251D7156D}" type="presParOf" srcId="{FDE4D652-109E-498B-9898-B318B3CEE8AD}" destId="{8FEF3517-7BEB-4F53-8C1E-01A86A3B83FD}" srcOrd="1" destOrd="0" presId="urn:microsoft.com/office/officeart/2005/8/layout/orgChart1"/>
    <dgm:cxn modelId="{84A1239F-C106-412E-9997-E23168179C00}" type="presParOf" srcId="{8FEF3517-7BEB-4F53-8C1E-01A86A3B83FD}" destId="{69E4EBBA-186B-460F-A563-3DE4D6DDAD3B}" srcOrd="0" destOrd="0" presId="urn:microsoft.com/office/officeart/2005/8/layout/orgChart1"/>
    <dgm:cxn modelId="{49C871C5-2820-4124-A47C-E595FB3A870C}" type="presParOf" srcId="{69E4EBBA-186B-460F-A563-3DE4D6DDAD3B}" destId="{B4FE9531-8A34-4C2E-9AD9-DACCF9EB449D}" srcOrd="0" destOrd="0" presId="urn:microsoft.com/office/officeart/2005/8/layout/orgChart1"/>
    <dgm:cxn modelId="{101821DD-046A-4934-A6ED-756578D76D16}" type="presParOf" srcId="{69E4EBBA-186B-460F-A563-3DE4D6DDAD3B}" destId="{02690FBA-0DBB-4A9E-A805-67B31FBFF00A}" srcOrd="1" destOrd="0" presId="urn:microsoft.com/office/officeart/2005/8/layout/orgChart1"/>
    <dgm:cxn modelId="{6E2929BC-FFE2-4850-8B88-8B66B4853D5E}" type="presParOf" srcId="{8FEF3517-7BEB-4F53-8C1E-01A86A3B83FD}" destId="{0FF55CD2-8051-4B11-8EA9-4C774F379AAD}" srcOrd="1" destOrd="0" presId="urn:microsoft.com/office/officeart/2005/8/layout/orgChart1"/>
    <dgm:cxn modelId="{44677375-F2D2-4AA0-B4DA-4A511DC8D20D}" type="presParOf" srcId="{8FEF3517-7BEB-4F53-8C1E-01A86A3B83FD}" destId="{8E2564E0-1918-4FBF-A359-74C1D233C313}" srcOrd="2" destOrd="0" presId="urn:microsoft.com/office/officeart/2005/8/layout/orgChart1"/>
    <dgm:cxn modelId="{4584938F-18AB-43C9-8D07-21C9EB1A3D76}" type="presParOf" srcId="{FDE4D652-109E-498B-9898-B318B3CEE8AD}" destId="{05615AE7-2B53-4AC3-B6B1-D089B71CEEBC}" srcOrd="2" destOrd="0" presId="urn:microsoft.com/office/officeart/2005/8/layout/orgChart1"/>
    <dgm:cxn modelId="{0D3AF85F-4CB1-4A1A-9CE2-2D1CB792538E}" type="presParOf" srcId="{FDE4D652-109E-498B-9898-B318B3CEE8AD}" destId="{A5D37BF2-3D2D-4F31-A772-C66F51A695AD}" srcOrd="3" destOrd="0" presId="urn:microsoft.com/office/officeart/2005/8/layout/orgChart1"/>
    <dgm:cxn modelId="{522D1109-1FFD-43E5-A86E-7E7E43623B29}" type="presParOf" srcId="{A5D37BF2-3D2D-4F31-A772-C66F51A695AD}" destId="{27381197-5C07-4693-BEDE-7F6D3B8E2CD8}" srcOrd="0" destOrd="0" presId="urn:microsoft.com/office/officeart/2005/8/layout/orgChart1"/>
    <dgm:cxn modelId="{06084158-CDEB-4AA9-9873-CA4DDDFF8D5A}" type="presParOf" srcId="{27381197-5C07-4693-BEDE-7F6D3B8E2CD8}" destId="{86242EA1-3393-4740-A9DF-B110170D0BC8}" srcOrd="0" destOrd="0" presId="urn:microsoft.com/office/officeart/2005/8/layout/orgChart1"/>
    <dgm:cxn modelId="{D3B5DBCE-8692-442F-A6D2-885DD082547A}" type="presParOf" srcId="{27381197-5C07-4693-BEDE-7F6D3B8E2CD8}" destId="{336D9F29-0C6E-4FFC-A594-E73D043E62DA}" srcOrd="1" destOrd="0" presId="urn:microsoft.com/office/officeart/2005/8/layout/orgChart1"/>
    <dgm:cxn modelId="{3DE009E8-D6E8-48D7-B308-DDE548FD05D8}" type="presParOf" srcId="{A5D37BF2-3D2D-4F31-A772-C66F51A695AD}" destId="{44CD55BA-EB9A-4228-BCE3-99C0450AFA8F}" srcOrd="1" destOrd="0" presId="urn:microsoft.com/office/officeart/2005/8/layout/orgChart1"/>
    <dgm:cxn modelId="{A4FD97B5-1C33-4930-A0D1-E01DCCEF9D6D}" type="presParOf" srcId="{A5D37BF2-3D2D-4F31-A772-C66F51A695AD}" destId="{A58BC3F9-0363-4A78-B279-44A4D3ED55B7}" srcOrd="2" destOrd="0" presId="urn:microsoft.com/office/officeart/2005/8/layout/orgChart1"/>
    <dgm:cxn modelId="{EE49F6F0-1A8C-4203-A31D-792730DD7AC5}" type="presParOf" srcId="{FDE4D652-109E-498B-9898-B318B3CEE8AD}" destId="{B2473BE0-79BD-4CBC-85C5-3DED3BC712FC}" srcOrd="4" destOrd="0" presId="urn:microsoft.com/office/officeart/2005/8/layout/orgChart1"/>
    <dgm:cxn modelId="{B625B280-802D-4D26-90DB-6EC6BCC2F4C3}" type="presParOf" srcId="{FDE4D652-109E-498B-9898-B318B3CEE8AD}" destId="{4BBA0DD9-80D4-4DD0-A539-7E111704489F}" srcOrd="5" destOrd="0" presId="urn:microsoft.com/office/officeart/2005/8/layout/orgChart1"/>
    <dgm:cxn modelId="{E7F82E4E-1346-466A-85E8-9FB8BBE9CB22}" type="presParOf" srcId="{4BBA0DD9-80D4-4DD0-A539-7E111704489F}" destId="{258018AC-710F-42E2-AD6C-E6034D7C8C4B}" srcOrd="0" destOrd="0" presId="urn:microsoft.com/office/officeart/2005/8/layout/orgChart1"/>
    <dgm:cxn modelId="{9E722915-DBC3-4546-91FD-C42A85F76AB6}" type="presParOf" srcId="{258018AC-710F-42E2-AD6C-E6034D7C8C4B}" destId="{A4280806-F355-48C3-B35E-851F253724C3}" srcOrd="0" destOrd="0" presId="urn:microsoft.com/office/officeart/2005/8/layout/orgChart1"/>
    <dgm:cxn modelId="{8E2DB098-ACB6-40F4-A778-D54221AA07A1}" type="presParOf" srcId="{258018AC-710F-42E2-AD6C-E6034D7C8C4B}" destId="{01B5A64B-7E1F-4E4D-B81C-962A6399CF86}" srcOrd="1" destOrd="0" presId="urn:microsoft.com/office/officeart/2005/8/layout/orgChart1"/>
    <dgm:cxn modelId="{923E3EC4-541B-469B-809E-CD78DFBBC8EE}" type="presParOf" srcId="{4BBA0DD9-80D4-4DD0-A539-7E111704489F}" destId="{8682D918-9743-4333-BCB8-1BAB829DEB91}" srcOrd="1" destOrd="0" presId="urn:microsoft.com/office/officeart/2005/8/layout/orgChart1"/>
    <dgm:cxn modelId="{AAB7A038-F2FF-4E4D-885C-DE81EDD04B8D}" type="presParOf" srcId="{4BBA0DD9-80D4-4DD0-A539-7E111704489F}" destId="{D23CED6E-E793-4227-BE0D-49A6C554B06E}" srcOrd="2" destOrd="0" presId="urn:microsoft.com/office/officeart/2005/8/layout/orgChart1"/>
    <dgm:cxn modelId="{8509EBA4-0977-43EA-A730-9060430D5499}" type="presParOf" srcId="{C1E204DE-7EA8-4F3E-8A73-AF4C073CE6CE}" destId="{CC2FAF26-F4C1-4A27-8E0E-43EF008220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BE202-3B6A-4809-9516-D7FAB23D6C23}" type="doc">
      <dgm:prSet loTypeId="urn:microsoft.com/office/officeart/2005/8/layout/radial1" loCatId="relationship" qsTypeId="urn:microsoft.com/office/officeart/2005/8/quickstyle/3d3" qsCatId="3D" csTypeId="urn:microsoft.com/office/officeart/2005/8/colors/accent3_2" csCatId="accent3"/>
      <dgm:spPr/>
    </dgm:pt>
    <dgm:pt modelId="{95D4EDF9-370F-42C6-9FFB-8EF456909F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Horticulture</a:t>
          </a:r>
        </a:p>
      </dgm:t>
    </dgm:pt>
    <dgm:pt modelId="{A4FB513D-D5D9-48C9-9A23-F2D3B98FB647}" type="parTrans" cxnId="{0E8B9660-664D-4178-81A0-C7E69FB34E96}">
      <dgm:prSet/>
      <dgm:spPr/>
      <dgm:t>
        <a:bodyPr/>
        <a:lstStyle/>
        <a:p>
          <a:endParaRPr lang="en-US"/>
        </a:p>
      </dgm:t>
    </dgm:pt>
    <dgm:pt modelId="{94CD132D-B514-4F3B-BD11-8035C51D216F}" type="sibTrans" cxnId="{0E8B9660-664D-4178-81A0-C7E69FB34E96}">
      <dgm:prSet/>
      <dgm:spPr/>
      <dgm:t>
        <a:bodyPr/>
        <a:lstStyle/>
        <a:p>
          <a:endParaRPr lang="en-US"/>
        </a:p>
      </dgm:t>
    </dgm:pt>
    <dgm:pt modelId="{C7109291-B984-4A98-A798-D3F9642E70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Fruit</a:t>
          </a:r>
        </a:p>
      </dgm:t>
    </dgm:pt>
    <dgm:pt modelId="{D90E6E75-2878-4190-BB09-65F10704DDB7}" type="parTrans" cxnId="{695B1350-F64A-4BA0-B481-D83F76D85155}">
      <dgm:prSet/>
      <dgm:spPr/>
      <dgm:t>
        <a:bodyPr/>
        <a:lstStyle/>
        <a:p>
          <a:endParaRPr lang="en-US"/>
        </a:p>
      </dgm:t>
    </dgm:pt>
    <dgm:pt modelId="{2AB01FEA-254F-4271-95E0-0E25801A2083}" type="sibTrans" cxnId="{695B1350-F64A-4BA0-B481-D83F76D85155}">
      <dgm:prSet/>
      <dgm:spPr/>
      <dgm:t>
        <a:bodyPr/>
        <a:lstStyle/>
        <a:p>
          <a:endParaRPr lang="en-US"/>
        </a:p>
      </dgm:t>
    </dgm:pt>
    <dgm:pt modelId="{535C1C4E-B54C-43A5-A6B4-183BDDDEAD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Vegetable</a:t>
          </a:r>
        </a:p>
      </dgm:t>
    </dgm:pt>
    <dgm:pt modelId="{0BF44CCA-948C-4AFB-B45C-A1F4B575C388}" type="parTrans" cxnId="{0A14274F-FBBE-4F93-AF9A-2C119E329B68}">
      <dgm:prSet/>
      <dgm:spPr/>
      <dgm:t>
        <a:bodyPr/>
        <a:lstStyle/>
        <a:p>
          <a:endParaRPr lang="en-US"/>
        </a:p>
      </dgm:t>
    </dgm:pt>
    <dgm:pt modelId="{7DB13099-6AD9-4212-817F-9F0816541B3D}" type="sibTrans" cxnId="{0A14274F-FBBE-4F93-AF9A-2C119E329B68}">
      <dgm:prSet/>
      <dgm:spPr/>
      <dgm:t>
        <a:bodyPr/>
        <a:lstStyle/>
        <a:p>
          <a:endParaRPr lang="en-US"/>
        </a:p>
      </dgm:t>
    </dgm:pt>
    <dgm:pt modelId="{DD3999A9-564F-42AA-90BA-649C8A9578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Landscape</a:t>
          </a:r>
        </a:p>
      </dgm:t>
    </dgm:pt>
    <dgm:pt modelId="{2E420341-854E-4679-8F93-FFE3B326FD25}" type="parTrans" cxnId="{B34BA259-3F89-4F68-92BA-0587430E13E3}">
      <dgm:prSet/>
      <dgm:spPr/>
      <dgm:t>
        <a:bodyPr/>
        <a:lstStyle/>
        <a:p>
          <a:endParaRPr lang="en-US"/>
        </a:p>
      </dgm:t>
    </dgm:pt>
    <dgm:pt modelId="{599FB7D6-F51E-4B91-84F4-DF44BF79FB89}" type="sibTrans" cxnId="{B34BA259-3F89-4F68-92BA-0587430E13E3}">
      <dgm:prSet/>
      <dgm:spPr/>
      <dgm:t>
        <a:bodyPr/>
        <a:lstStyle/>
        <a:p>
          <a:endParaRPr lang="en-US"/>
        </a:p>
      </dgm:t>
    </dgm:pt>
    <dgm:pt modelId="{5FC518EF-C02E-49CC-A44F-C9EE6F25A8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Arboriculture</a:t>
          </a:r>
        </a:p>
      </dgm:t>
    </dgm:pt>
    <dgm:pt modelId="{60E164B3-491C-40AC-AC6F-976064AE3717}" type="parTrans" cxnId="{A27686F6-3961-4C0C-83A6-FE133772DD5C}">
      <dgm:prSet/>
      <dgm:spPr/>
      <dgm:t>
        <a:bodyPr/>
        <a:lstStyle/>
        <a:p>
          <a:endParaRPr lang="en-US"/>
        </a:p>
      </dgm:t>
    </dgm:pt>
    <dgm:pt modelId="{93F80639-92E6-436C-95D7-7119E328FC44}" type="sibTrans" cxnId="{A27686F6-3961-4C0C-83A6-FE133772DD5C}">
      <dgm:prSet/>
      <dgm:spPr/>
      <dgm:t>
        <a:bodyPr/>
        <a:lstStyle/>
        <a:p>
          <a:endParaRPr lang="en-US"/>
        </a:p>
      </dgm:t>
    </dgm:pt>
    <dgm:pt modelId="{AEEF9CE2-E0D7-4147-9A3A-C2D12D2CB01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Turf</a:t>
          </a:r>
        </a:p>
      </dgm:t>
    </dgm:pt>
    <dgm:pt modelId="{4A0A1298-7FD1-4426-848A-C119E5FD66D3}" type="parTrans" cxnId="{77FDB46C-CEFC-4110-83EB-C9324A26B093}">
      <dgm:prSet/>
      <dgm:spPr/>
      <dgm:t>
        <a:bodyPr/>
        <a:lstStyle/>
        <a:p>
          <a:endParaRPr lang="en-US"/>
        </a:p>
      </dgm:t>
    </dgm:pt>
    <dgm:pt modelId="{9E9B12B2-F864-40E5-8768-3C72F532D514}" type="sibTrans" cxnId="{77FDB46C-CEFC-4110-83EB-C9324A26B093}">
      <dgm:prSet/>
      <dgm:spPr/>
      <dgm:t>
        <a:bodyPr/>
        <a:lstStyle/>
        <a:p>
          <a:endParaRPr lang="en-US"/>
        </a:p>
      </dgm:t>
    </dgm:pt>
    <dgm:pt modelId="{4B5E087E-C88C-4972-863A-CA1F9C695C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Floriculture</a:t>
          </a:r>
        </a:p>
      </dgm:t>
    </dgm:pt>
    <dgm:pt modelId="{CE65D77E-B83B-45F6-8E6D-AD731D394AF4}" type="parTrans" cxnId="{D5E33D5D-B2B6-447F-AC37-87457AD9E59A}">
      <dgm:prSet/>
      <dgm:spPr/>
      <dgm:t>
        <a:bodyPr/>
        <a:lstStyle/>
        <a:p>
          <a:endParaRPr lang="en-US"/>
        </a:p>
      </dgm:t>
    </dgm:pt>
    <dgm:pt modelId="{75834369-544A-47D0-98C4-73625E2178CE}" type="sibTrans" cxnId="{D5E33D5D-B2B6-447F-AC37-87457AD9E59A}">
      <dgm:prSet/>
      <dgm:spPr/>
      <dgm:t>
        <a:bodyPr/>
        <a:lstStyle/>
        <a:p>
          <a:endParaRPr lang="en-US"/>
        </a:p>
      </dgm:t>
    </dgm:pt>
    <dgm:pt modelId="{35120A40-739B-4777-8D1A-A9E3CBC18D67}" type="pres">
      <dgm:prSet presAssocID="{413BE202-3B6A-4809-9516-D7FAB23D6C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4AE2D-13DC-4C33-BFE6-A14FC258BCE9}" type="pres">
      <dgm:prSet presAssocID="{95D4EDF9-370F-42C6-9FFB-8EF456909FBF}" presName="centerShape" presStyleLbl="node0" presStyleIdx="0" presStyleCnt="1"/>
      <dgm:spPr/>
      <dgm:t>
        <a:bodyPr/>
        <a:lstStyle/>
        <a:p>
          <a:endParaRPr lang="en-US"/>
        </a:p>
      </dgm:t>
    </dgm:pt>
    <dgm:pt modelId="{2BE345A0-83E2-4925-828B-CDA2D0D6272E}" type="pres">
      <dgm:prSet presAssocID="{D90E6E75-2878-4190-BB09-65F10704DDB7}" presName="Name9" presStyleLbl="parChTrans1D2" presStyleIdx="0" presStyleCnt="6"/>
      <dgm:spPr/>
      <dgm:t>
        <a:bodyPr/>
        <a:lstStyle/>
        <a:p>
          <a:endParaRPr lang="en-US"/>
        </a:p>
      </dgm:t>
    </dgm:pt>
    <dgm:pt modelId="{0F85A069-528D-4540-88D4-792B79778FBF}" type="pres">
      <dgm:prSet presAssocID="{D90E6E75-2878-4190-BB09-65F10704DDB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3B1C33E-116D-4EA4-9AC8-823CAA26AE9B}" type="pres">
      <dgm:prSet presAssocID="{C7109291-B984-4A98-A798-D3F9642E70A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CBFFB-25E4-409B-AFED-08CFB9033279}" type="pres">
      <dgm:prSet presAssocID="{0BF44CCA-948C-4AFB-B45C-A1F4B575C388}" presName="Name9" presStyleLbl="parChTrans1D2" presStyleIdx="1" presStyleCnt="6"/>
      <dgm:spPr/>
      <dgm:t>
        <a:bodyPr/>
        <a:lstStyle/>
        <a:p>
          <a:endParaRPr lang="en-US"/>
        </a:p>
      </dgm:t>
    </dgm:pt>
    <dgm:pt modelId="{80DBF71D-E8C1-4063-ADFA-A47924268350}" type="pres">
      <dgm:prSet presAssocID="{0BF44CCA-948C-4AFB-B45C-A1F4B575C388}" presName="connTx" presStyleLbl="parChTrans1D2" presStyleIdx="1" presStyleCnt="6"/>
      <dgm:spPr/>
      <dgm:t>
        <a:bodyPr/>
        <a:lstStyle/>
        <a:p>
          <a:endParaRPr lang="en-US"/>
        </a:p>
      </dgm:t>
    </dgm:pt>
    <dgm:pt modelId="{3F78626C-401A-4553-87F6-371008F5A88E}" type="pres">
      <dgm:prSet presAssocID="{535C1C4E-B54C-43A5-A6B4-183BDDDEAD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3EB93-6440-4EDC-BEEB-793C76BBCC05}" type="pres">
      <dgm:prSet presAssocID="{2E420341-854E-4679-8F93-FFE3B326FD25}" presName="Name9" presStyleLbl="parChTrans1D2" presStyleIdx="2" presStyleCnt="6"/>
      <dgm:spPr/>
      <dgm:t>
        <a:bodyPr/>
        <a:lstStyle/>
        <a:p>
          <a:endParaRPr lang="en-US"/>
        </a:p>
      </dgm:t>
    </dgm:pt>
    <dgm:pt modelId="{A0239184-6204-4FAB-A2CC-DB395D479EE9}" type="pres">
      <dgm:prSet presAssocID="{2E420341-854E-4679-8F93-FFE3B326FD2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BC3825D3-F269-4DEA-B2DA-FF11CA5FACBD}" type="pres">
      <dgm:prSet presAssocID="{DD3999A9-564F-42AA-90BA-649C8A9578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6F508-C842-420E-B6C4-2B4B4D8572D4}" type="pres">
      <dgm:prSet presAssocID="{60E164B3-491C-40AC-AC6F-976064AE3717}" presName="Name9" presStyleLbl="parChTrans1D2" presStyleIdx="3" presStyleCnt="6"/>
      <dgm:spPr/>
      <dgm:t>
        <a:bodyPr/>
        <a:lstStyle/>
        <a:p>
          <a:endParaRPr lang="en-US"/>
        </a:p>
      </dgm:t>
    </dgm:pt>
    <dgm:pt modelId="{A225E2F3-A32D-44E6-AB6E-F28554A9C25E}" type="pres">
      <dgm:prSet presAssocID="{60E164B3-491C-40AC-AC6F-976064AE3717}" presName="connTx" presStyleLbl="parChTrans1D2" presStyleIdx="3" presStyleCnt="6"/>
      <dgm:spPr/>
      <dgm:t>
        <a:bodyPr/>
        <a:lstStyle/>
        <a:p>
          <a:endParaRPr lang="en-US"/>
        </a:p>
      </dgm:t>
    </dgm:pt>
    <dgm:pt modelId="{BA61B59E-0C7A-48DF-B22D-972BE499AA56}" type="pres">
      <dgm:prSet presAssocID="{5FC518EF-C02E-49CC-A44F-C9EE6F25A8B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05130-C702-40BB-B640-77C6DB714014}" type="pres">
      <dgm:prSet presAssocID="{4A0A1298-7FD1-4426-848A-C119E5FD66D3}" presName="Name9" presStyleLbl="parChTrans1D2" presStyleIdx="4" presStyleCnt="6"/>
      <dgm:spPr/>
      <dgm:t>
        <a:bodyPr/>
        <a:lstStyle/>
        <a:p>
          <a:endParaRPr lang="en-US"/>
        </a:p>
      </dgm:t>
    </dgm:pt>
    <dgm:pt modelId="{7A909312-5C03-4BF2-9F0A-8A5291340EB1}" type="pres">
      <dgm:prSet presAssocID="{4A0A1298-7FD1-4426-848A-C119E5FD66D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00845F1-0D28-40DE-8470-B43C3E041B32}" type="pres">
      <dgm:prSet presAssocID="{AEEF9CE2-E0D7-4147-9A3A-C2D12D2CB01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BC5A5-1079-4D37-B264-77A74A8BDE04}" type="pres">
      <dgm:prSet presAssocID="{CE65D77E-B83B-45F6-8E6D-AD731D394AF4}" presName="Name9" presStyleLbl="parChTrans1D2" presStyleIdx="5" presStyleCnt="6"/>
      <dgm:spPr/>
      <dgm:t>
        <a:bodyPr/>
        <a:lstStyle/>
        <a:p>
          <a:endParaRPr lang="en-US"/>
        </a:p>
      </dgm:t>
    </dgm:pt>
    <dgm:pt modelId="{35B86673-2423-4230-8AEB-F13229B17852}" type="pres">
      <dgm:prSet presAssocID="{CE65D77E-B83B-45F6-8E6D-AD731D394AF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445D29A-0A13-4850-AEA1-799D03E2745A}" type="pres">
      <dgm:prSet presAssocID="{4B5E087E-C88C-4972-863A-CA1F9C695C8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2838D5-C0E3-42AB-86BD-5FF6AE59EA72}" type="presOf" srcId="{535C1C4E-B54C-43A5-A6B4-183BDDDEAD3D}" destId="{3F78626C-401A-4553-87F6-371008F5A88E}" srcOrd="0" destOrd="0" presId="urn:microsoft.com/office/officeart/2005/8/layout/radial1"/>
    <dgm:cxn modelId="{64723FAC-90FA-4E50-8C60-FB99482812A4}" type="presOf" srcId="{D90E6E75-2878-4190-BB09-65F10704DDB7}" destId="{2BE345A0-83E2-4925-828B-CDA2D0D6272E}" srcOrd="0" destOrd="0" presId="urn:microsoft.com/office/officeart/2005/8/layout/radial1"/>
    <dgm:cxn modelId="{46BF7474-EE8D-4FA4-B99A-4F4C866F90E8}" type="presOf" srcId="{60E164B3-491C-40AC-AC6F-976064AE3717}" destId="{1B76F508-C842-420E-B6C4-2B4B4D8572D4}" srcOrd="0" destOrd="0" presId="urn:microsoft.com/office/officeart/2005/8/layout/radial1"/>
    <dgm:cxn modelId="{695B1350-F64A-4BA0-B481-D83F76D85155}" srcId="{95D4EDF9-370F-42C6-9FFB-8EF456909FBF}" destId="{C7109291-B984-4A98-A798-D3F9642E70AF}" srcOrd="0" destOrd="0" parTransId="{D90E6E75-2878-4190-BB09-65F10704DDB7}" sibTransId="{2AB01FEA-254F-4271-95E0-0E25801A2083}"/>
    <dgm:cxn modelId="{35DC2179-C4AF-4BA7-90D8-5AF9B5E5DBC8}" type="presOf" srcId="{2E420341-854E-4679-8F93-FFE3B326FD25}" destId="{E653EB93-6440-4EDC-BEEB-793C76BBCC05}" srcOrd="0" destOrd="0" presId="urn:microsoft.com/office/officeart/2005/8/layout/radial1"/>
    <dgm:cxn modelId="{4AC8A6CC-24A0-4DAC-8DBD-0DA8F803D62A}" type="presOf" srcId="{60E164B3-491C-40AC-AC6F-976064AE3717}" destId="{A225E2F3-A32D-44E6-AB6E-F28554A9C25E}" srcOrd="1" destOrd="0" presId="urn:microsoft.com/office/officeart/2005/8/layout/radial1"/>
    <dgm:cxn modelId="{FE5B0735-ED13-46FB-A47A-B97FA4285CF1}" type="presOf" srcId="{2E420341-854E-4679-8F93-FFE3B326FD25}" destId="{A0239184-6204-4FAB-A2CC-DB395D479EE9}" srcOrd="1" destOrd="0" presId="urn:microsoft.com/office/officeart/2005/8/layout/radial1"/>
    <dgm:cxn modelId="{CC457F3F-9601-4FD6-9AC8-8FD12AB4E89F}" type="presOf" srcId="{C7109291-B984-4A98-A798-D3F9642E70AF}" destId="{B3B1C33E-116D-4EA4-9AC8-823CAA26AE9B}" srcOrd="0" destOrd="0" presId="urn:microsoft.com/office/officeart/2005/8/layout/radial1"/>
    <dgm:cxn modelId="{6EA41F82-5A6E-4B81-B6D7-790E96245FAE}" type="presOf" srcId="{95D4EDF9-370F-42C6-9FFB-8EF456909FBF}" destId="{E4D4AE2D-13DC-4C33-BFE6-A14FC258BCE9}" srcOrd="0" destOrd="0" presId="urn:microsoft.com/office/officeart/2005/8/layout/radial1"/>
    <dgm:cxn modelId="{2F116F93-454A-48F0-8B6F-D216AD8E2466}" type="presOf" srcId="{413BE202-3B6A-4809-9516-D7FAB23D6C23}" destId="{35120A40-739B-4777-8D1A-A9E3CBC18D67}" srcOrd="0" destOrd="0" presId="urn:microsoft.com/office/officeart/2005/8/layout/radial1"/>
    <dgm:cxn modelId="{83EE841C-7ECB-4411-BAE1-8A7B6088BD7E}" type="presOf" srcId="{DD3999A9-564F-42AA-90BA-649C8A9578AC}" destId="{BC3825D3-F269-4DEA-B2DA-FF11CA5FACBD}" srcOrd="0" destOrd="0" presId="urn:microsoft.com/office/officeart/2005/8/layout/radial1"/>
    <dgm:cxn modelId="{8C549676-80BE-4F25-A8C1-403B55B3514B}" type="presOf" srcId="{AEEF9CE2-E0D7-4147-9A3A-C2D12D2CB015}" destId="{F00845F1-0D28-40DE-8470-B43C3E041B32}" srcOrd="0" destOrd="0" presId="urn:microsoft.com/office/officeart/2005/8/layout/radial1"/>
    <dgm:cxn modelId="{77FDB46C-CEFC-4110-83EB-C9324A26B093}" srcId="{95D4EDF9-370F-42C6-9FFB-8EF456909FBF}" destId="{AEEF9CE2-E0D7-4147-9A3A-C2D12D2CB015}" srcOrd="4" destOrd="0" parTransId="{4A0A1298-7FD1-4426-848A-C119E5FD66D3}" sibTransId="{9E9B12B2-F864-40E5-8768-3C72F532D514}"/>
    <dgm:cxn modelId="{DB2945D7-D38C-4DC7-8863-480C6AED7915}" type="presOf" srcId="{4A0A1298-7FD1-4426-848A-C119E5FD66D3}" destId="{30105130-C702-40BB-B640-77C6DB714014}" srcOrd="0" destOrd="0" presId="urn:microsoft.com/office/officeart/2005/8/layout/radial1"/>
    <dgm:cxn modelId="{203340F4-C3E1-4664-A701-59DC0D20232A}" type="presOf" srcId="{CE65D77E-B83B-45F6-8E6D-AD731D394AF4}" destId="{D3FBC5A5-1079-4D37-B264-77A74A8BDE04}" srcOrd="0" destOrd="0" presId="urn:microsoft.com/office/officeart/2005/8/layout/radial1"/>
    <dgm:cxn modelId="{0E8B9660-664D-4178-81A0-C7E69FB34E96}" srcId="{413BE202-3B6A-4809-9516-D7FAB23D6C23}" destId="{95D4EDF9-370F-42C6-9FFB-8EF456909FBF}" srcOrd="0" destOrd="0" parTransId="{A4FB513D-D5D9-48C9-9A23-F2D3B98FB647}" sibTransId="{94CD132D-B514-4F3B-BD11-8035C51D216F}"/>
    <dgm:cxn modelId="{C1113B64-62DF-4525-9DF4-7E46581302BD}" type="presOf" srcId="{CE65D77E-B83B-45F6-8E6D-AD731D394AF4}" destId="{35B86673-2423-4230-8AEB-F13229B17852}" srcOrd="1" destOrd="0" presId="urn:microsoft.com/office/officeart/2005/8/layout/radial1"/>
    <dgm:cxn modelId="{CF11A69C-B008-4C59-BBD9-6DBF7E5A078A}" type="presOf" srcId="{5FC518EF-C02E-49CC-A44F-C9EE6F25A8B0}" destId="{BA61B59E-0C7A-48DF-B22D-972BE499AA56}" srcOrd="0" destOrd="0" presId="urn:microsoft.com/office/officeart/2005/8/layout/radial1"/>
    <dgm:cxn modelId="{564CE711-8A73-4998-A634-5FF06EF46559}" type="presOf" srcId="{D90E6E75-2878-4190-BB09-65F10704DDB7}" destId="{0F85A069-528D-4540-88D4-792B79778FBF}" srcOrd="1" destOrd="0" presId="urn:microsoft.com/office/officeart/2005/8/layout/radial1"/>
    <dgm:cxn modelId="{B80EF945-7216-45DB-B910-B23643C86609}" type="presOf" srcId="{0BF44CCA-948C-4AFB-B45C-A1F4B575C388}" destId="{80DBF71D-E8C1-4063-ADFA-A47924268350}" srcOrd="1" destOrd="0" presId="urn:microsoft.com/office/officeart/2005/8/layout/radial1"/>
    <dgm:cxn modelId="{0A14274F-FBBE-4F93-AF9A-2C119E329B68}" srcId="{95D4EDF9-370F-42C6-9FFB-8EF456909FBF}" destId="{535C1C4E-B54C-43A5-A6B4-183BDDDEAD3D}" srcOrd="1" destOrd="0" parTransId="{0BF44CCA-948C-4AFB-B45C-A1F4B575C388}" sibTransId="{7DB13099-6AD9-4212-817F-9F0816541B3D}"/>
    <dgm:cxn modelId="{CBB572E5-2FF2-47BA-8BAB-8483058D8A2C}" type="presOf" srcId="{0BF44CCA-948C-4AFB-B45C-A1F4B575C388}" destId="{B1ACBFFB-25E4-409B-AFED-08CFB9033279}" srcOrd="0" destOrd="0" presId="urn:microsoft.com/office/officeart/2005/8/layout/radial1"/>
    <dgm:cxn modelId="{B34BA259-3F89-4F68-92BA-0587430E13E3}" srcId="{95D4EDF9-370F-42C6-9FFB-8EF456909FBF}" destId="{DD3999A9-564F-42AA-90BA-649C8A9578AC}" srcOrd="2" destOrd="0" parTransId="{2E420341-854E-4679-8F93-FFE3B326FD25}" sibTransId="{599FB7D6-F51E-4B91-84F4-DF44BF79FB89}"/>
    <dgm:cxn modelId="{2D310CC0-A96E-4D15-980B-0B0742B0D2EA}" type="presOf" srcId="{4A0A1298-7FD1-4426-848A-C119E5FD66D3}" destId="{7A909312-5C03-4BF2-9F0A-8A5291340EB1}" srcOrd="1" destOrd="0" presId="urn:microsoft.com/office/officeart/2005/8/layout/radial1"/>
    <dgm:cxn modelId="{B4E3BDC0-76FB-453E-B442-42A007A95030}" type="presOf" srcId="{4B5E087E-C88C-4972-863A-CA1F9C695C8D}" destId="{3445D29A-0A13-4850-AEA1-799D03E2745A}" srcOrd="0" destOrd="0" presId="urn:microsoft.com/office/officeart/2005/8/layout/radial1"/>
    <dgm:cxn modelId="{D5E33D5D-B2B6-447F-AC37-87457AD9E59A}" srcId="{95D4EDF9-370F-42C6-9FFB-8EF456909FBF}" destId="{4B5E087E-C88C-4972-863A-CA1F9C695C8D}" srcOrd="5" destOrd="0" parTransId="{CE65D77E-B83B-45F6-8E6D-AD731D394AF4}" sibTransId="{75834369-544A-47D0-98C4-73625E2178CE}"/>
    <dgm:cxn modelId="{A27686F6-3961-4C0C-83A6-FE133772DD5C}" srcId="{95D4EDF9-370F-42C6-9FFB-8EF456909FBF}" destId="{5FC518EF-C02E-49CC-A44F-C9EE6F25A8B0}" srcOrd="3" destOrd="0" parTransId="{60E164B3-491C-40AC-AC6F-976064AE3717}" sibTransId="{93F80639-92E6-436C-95D7-7119E328FC44}"/>
    <dgm:cxn modelId="{A3202CEA-E330-4DA4-AD89-301981CEC664}" type="presParOf" srcId="{35120A40-739B-4777-8D1A-A9E3CBC18D67}" destId="{E4D4AE2D-13DC-4C33-BFE6-A14FC258BCE9}" srcOrd="0" destOrd="0" presId="urn:microsoft.com/office/officeart/2005/8/layout/radial1"/>
    <dgm:cxn modelId="{B6A92973-093F-4AA2-9A27-58FC0609B05F}" type="presParOf" srcId="{35120A40-739B-4777-8D1A-A9E3CBC18D67}" destId="{2BE345A0-83E2-4925-828B-CDA2D0D6272E}" srcOrd="1" destOrd="0" presId="urn:microsoft.com/office/officeart/2005/8/layout/radial1"/>
    <dgm:cxn modelId="{257DD572-C50F-4219-93C4-C1293FBC6D2C}" type="presParOf" srcId="{2BE345A0-83E2-4925-828B-CDA2D0D6272E}" destId="{0F85A069-528D-4540-88D4-792B79778FBF}" srcOrd="0" destOrd="0" presId="urn:microsoft.com/office/officeart/2005/8/layout/radial1"/>
    <dgm:cxn modelId="{9BA21CB6-3150-4B9B-8995-436D39AA0610}" type="presParOf" srcId="{35120A40-739B-4777-8D1A-A9E3CBC18D67}" destId="{B3B1C33E-116D-4EA4-9AC8-823CAA26AE9B}" srcOrd="2" destOrd="0" presId="urn:microsoft.com/office/officeart/2005/8/layout/radial1"/>
    <dgm:cxn modelId="{F0A353CF-3D24-458B-B48A-1FBC71FEDA92}" type="presParOf" srcId="{35120A40-739B-4777-8D1A-A9E3CBC18D67}" destId="{B1ACBFFB-25E4-409B-AFED-08CFB9033279}" srcOrd="3" destOrd="0" presId="urn:microsoft.com/office/officeart/2005/8/layout/radial1"/>
    <dgm:cxn modelId="{A962A1FC-AE3F-4788-9D88-82B4F8CACA1A}" type="presParOf" srcId="{B1ACBFFB-25E4-409B-AFED-08CFB9033279}" destId="{80DBF71D-E8C1-4063-ADFA-A47924268350}" srcOrd="0" destOrd="0" presId="urn:microsoft.com/office/officeart/2005/8/layout/radial1"/>
    <dgm:cxn modelId="{D709DE32-5259-46A0-B571-9485C2D57BA7}" type="presParOf" srcId="{35120A40-739B-4777-8D1A-A9E3CBC18D67}" destId="{3F78626C-401A-4553-87F6-371008F5A88E}" srcOrd="4" destOrd="0" presId="urn:microsoft.com/office/officeart/2005/8/layout/radial1"/>
    <dgm:cxn modelId="{294B012A-02DF-4BDA-99E4-7236F9D2E97F}" type="presParOf" srcId="{35120A40-739B-4777-8D1A-A9E3CBC18D67}" destId="{E653EB93-6440-4EDC-BEEB-793C76BBCC05}" srcOrd="5" destOrd="0" presId="urn:microsoft.com/office/officeart/2005/8/layout/radial1"/>
    <dgm:cxn modelId="{349BFEAB-1BEC-4BD1-BED4-C4355012E6A1}" type="presParOf" srcId="{E653EB93-6440-4EDC-BEEB-793C76BBCC05}" destId="{A0239184-6204-4FAB-A2CC-DB395D479EE9}" srcOrd="0" destOrd="0" presId="urn:microsoft.com/office/officeart/2005/8/layout/radial1"/>
    <dgm:cxn modelId="{A7091672-2F9F-41B6-B3CA-2E438F68DC72}" type="presParOf" srcId="{35120A40-739B-4777-8D1A-A9E3CBC18D67}" destId="{BC3825D3-F269-4DEA-B2DA-FF11CA5FACBD}" srcOrd="6" destOrd="0" presId="urn:microsoft.com/office/officeart/2005/8/layout/radial1"/>
    <dgm:cxn modelId="{84D7581E-7B2E-4C23-868B-43E5E0146E09}" type="presParOf" srcId="{35120A40-739B-4777-8D1A-A9E3CBC18D67}" destId="{1B76F508-C842-420E-B6C4-2B4B4D8572D4}" srcOrd="7" destOrd="0" presId="urn:microsoft.com/office/officeart/2005/8/layout/radial1"/>
    <dgm:cxn modelId="{32AF40E3-88E5-4103-87AB-F8F3790DECFC}" type="presParOf" srcId="{1B76F508-C842-420E-B6C4-2B4B4D8572D4}" destId="{A225E2F3-A32D-44E6-AB6E-F28554A9C25E}" srcOrd="0" destOrd="0" presId="urn:microsoft.com/office/officeart/2005/8/layout/radial1"/>
    <dgm:cxn modelId="{50DCF5F5-EA3F-4828-94C8-F687E3CAA731}" type="presParOf" srcId="{35120A40-739B-4777-8D1A-A9E3CBC18D67}" destId="{BA61B59E-0C7A-48DF-B22D-972BE499AA56}" srcOrd="8" destOrd="0" presId="urn:microsoft.com/office/officeart/2005/8/layout/radial1"/>
    <dgm:cxn modelId="{DBCE0C04-2E31-4A8D-92CF-7FF993D043CB}" type="presParOf" srcId="{35120A40-739B-4777-8D1A-A9E3CBC18D67}" destId="{30105130-C702-40BB-B640-77C6DB714014}" srcOrd="9" destOrd="0" presId="urn:microsoft.com/office/officeart/2005/8/layout/radial1"/>
    <dgm:cxn modelId="{BC10066A-9218-4A8E-8328-EDFE3574465B}" type="presParOf" srcId="{30105130-C702-40BB-B640-77C6DB714014}" destId="{7A909312-5C03-4BF2-9F0A-8A5291340EB1}" srcOrd="0" destOrd="0" presId="urn:microsoft.com/office/officeart/2005/8/layout/radial1"/>
    <dgm:cxn modelId="{47A21EFC-0A34-489F-9E25-6AB2123FC024}" type="presParOf" srcId="{35120A40-739B-4777-8D1A-A9E3CBC18D67}" destId="{F00845F1-0D28-40DE-8470-B43C3E041B32}" srcOrd="10" destOrd="0" presId="urn:microsoft.com/office/officeart/2005/8/layout/radial1"/>
    <dgm:cxn modelId="{3F749982-8F72-458D-AD8E-124ACD44E434}" type="presParOf" srcId="{35120A40-739B-4777-8D1A-A9E3CBC18D67}" destId="{D3FBC5A5-1079-4D37-B264-77A74A8BDE04}" srcOrd="11" destOrd="0" presId="urn:microsoft.com/office/officeart/2005/8/layout/radial1"/>
    <dgm:cxn modelId="{46CED446-A5D9-4FA2-A435-B4A97BEE31A4}" type="presParOf" srcId="{D3FBC5A5-1079-4D37-B264-77A74A8BDE04}" destId="{35B86673-2423-4230-8AEB-F13229B17852}" srcOrd="0" destOrd="0" presId="urn:microsoft.com/office/officeart/2005/8/layout/radial1"/>
    <dgm:cxn modelId="{7B432670-AC99-48B5-B463-3634182ED10A}" type="presParOf" srcId="{35120A40-739B-4777-8D1A-A9E3CBC18D67}" destId="{3445D29A-0A13-4850-AEA1-799D03E2745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73BE0-79BD-4CBC-85C5-3DED3BC712FC}">
      <dsp:nvSpPr>
        <dsp:cNvPr id="0" name=""/>
        <dsp:cNvSpPr/>
      </dsp:nvSpPr>
      <dsp:spPr>
        <a:xfrm>
          <a:off x="3562349" y="1807732"/>
          <a:ext cx="2520388" cy="43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711"/>
              </a:lnTo>
              <a:lnTo>
                <a:pt x="2520388" y="218711"/>
              </a:lnTo>
              <a:lnTo>
                <a:pt x="2520388" y="437422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15AE7-2B53-4AC3-B6B1-D089B71CEEBC}">
      <dsp:nvSpPr>
        <dsp:cNvPr id="0" name=""/>
        <dsp:cNvSpPr/>
      </dsp:nvSpPr>
      <dsp:spPr>
        <a:xfrm>
          <a:off x="3516629" y="1807732"/>
          <a:ext cx="91440" cy="437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422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C6892-947E-46C4-B73C-9755094E16C8}">
      <dsp:nvSpPr>
        <dsp:cNvPr id="0" name=""/>
        <dsp:cNvSpPr/>
      </dsp:nvSpPr>
      <dsp:spPr>
        <a:xfrm>
          <a:off x="1041961" y="1807732"/>
          <a:ext cx="2520388" cy="437422"/>
        </a:xfrm>
        <a:custGeom>
          <a:avLst/>
          <a:gdLst/>
          <a:ahLst/>
          <a:cxnLst/>
          <a:rect l="0" t="0" r="0" b="0"/>
          <a:pathLst>
            <a:path>
              <a:moveTo>
                <a:pt x="2520388" y="0"/>
              </a:moveTo>
              <a:lnTo>
                <a:pt x="2520388" y="218711"/>
              </a:lnTo>
              <a:lnTo>
                <a:pt x="0" y="218711"/>
              </a:lnTo>
              <a:lnTo>
                <a:pt x="0" y="437422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9C9BD-9148-4AB6-BD31-BB81D92B0FD7}">
      <dsp:nvSpPr>
        <dsp:cNvPr id="0" name=""/>
        <dsp:cNvSpPr/>
      </dsp:nvSpPr>
      <dsp:spPr>
        <a:xfrm>
          <a:off x="2520867" y="766249"/>
          <a:ext cx="2082965" cy="1041482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Agriculture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Plants</a:t>
          </a:r>
        </a:p>
      </dsp:txBody>
      <dsp:txXfrm>
        <a:off x="2520867" y="766249"/>
        <a:ext cx="2082965" cy="1041482"/>
      </dsp:txXfrm>
    </dsp:sp>
    <dsp:sp modelId="{B4FE9531-8A34-4C2E-9AD9-DACCF9EB449D}">
      <dsp:nvSpPr>
        <dsp:cNvPr id="0" name=""/>
        <dsp:cNvSpPr/>
      </dsp:nvSpPr>
      <dsp:spPr>
        <a:xfrm>
          <a:off x="478" y="2245155"/>
          <a:ext cx="2082965" cy="1041482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smtClean="0">
              <a:ln/>
              <a:effectLst/>
              <a:latin typeface="Times New Roman" pitchFamily="18" charset="0"/>
              <a:cs typeface="Arial" charset="0"/>
            </a:rPr>
            <a:t>Forestry</a:t>
          </a:r>
          <a:endParaRPr kumimoji="0" lang="en-US" sz="3200" b="0" i="0" u="none" strike="noStrike" kern="1200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sp:txBody>
      <dsp:txXfrm>
        <a:off x="478" y="2245155"/>
        <a:ext cx="2082965" cy="1041482"/>
      </dsp:txXfrm>
    </dsp:sp>
    <dsp:sp modelId="{86242EA1-3393-4740-A9DF-B110170D0BC8}">
      <dsp:nvSpPr>
        <dsp:cNvPr id="0" name=""/>
        <dsp:cNvSpPr/>
      </dsp:nvSpPr>
      <dsp:spPr>
        <a:xfrm>
          <a:off x="2520867" y="2245155"/>
          <a:ext cx="2082965" cy="1041482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smtClean="0">
              <a:ln/>
              <a:effectLst/>
              <a:latin typeface="Times New Roman" pitchFamily="18" charset="0"/>
              <a:cs typeface="Arial" charset="0"/>
            </a:rPr>
            <a:t>Agronomy</a:t>
          </a:r>
          <a:endParaRPr kumimoji="0" lang="en-US" sz="3200" b="0" i="0" u="none" strike="noStrike" kern="1200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sp:txBody>
      <dsp:txXfrm>
        <a:off x="2520867" y="2245155"/>
        <a:ext cx="2082965" cy="1041482"/>
      </dsp:txXfrm>
    </dsp:sp>
    <dsp:sp modelId="{A4280806-F355-48C3-B35E-851F253724C3}">
      <dsp:nvSpPr>
        <dsp:cNvPr id="0" name=""/>
        <dsp:cNvSpPr/>
      </dsp:nvSpPr>
      <dsp:spPr>
        <a:xfrm>
          <a:off x="5041255" y="2245155"/>
          <a:ext cx="2082965" cy="1041482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smtClean="0">
              <a:ln/>
              <a:effectLst/>
              <a:latin typeface="Times New Roman" pitchFamily="18" charset="0"/>
              <a:cs typeface="Arial" charset="0"/>
            </a:rPr>
            <a:t>Horticulture</a:t>
          </a:r>
          <a:endParaRPr kumimoji="0" lang="en-US" sz="3200" b="0" i="0" u="none" strike="noStrike" kern="1200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sp:txBody>
      <dsp:txXfrm>
        <a:off x="5041255" y="2245155"/>
        <a:ext cx="2082965" cy="1041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4AE2D-13DC-4C33-BFE6-A14FC258BCE9}">
      <dsp:nvSpPr>
        <dsp:cNvPr id="0" name=""/>
        <dsp:cNvSpPr/>
      </dsp:nvSpPr>
      <dsp:spPr>
        <a:xfrm>
          <a:off x="3000514" y="1464608"/>
          <a:ext cx="1123670" cy="1123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smtClean="0">
              <a:ln/>
              <a:effectLst/>
              <a:latin typeface="Times New Roman" pitchFamily="18" charset="0"/>
              <a:cs typeface="Arial" charset="0"/>
            </a:rPr>
            <a:t>Horticulture</a:t>
          </a:r>
        </a:p>
      </dsp:txBody>
      <dsp:txXfrm>
        <a:off x="3165072" y="1629166"/>
        <a:ext cx="794554" cy="794554"/>
      </dsp:txXfrm>
    </dsp:sp>
    <dsp:sp modelId="{2BE345A0-83E2-4925-828B-CDA2D0D6272E}">
      <dsp:nvSpPr>
        <dsp:cNvPr id="0" name=""/>
        <dsp:cNvSpPr/>
      </dsp:nvSpPr>
      <dsp:spPr>
        <a:xfrm rot="16200000">
          <a:off x="3392915" y="1280979"/>
          <a:ext cx="338868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338868" y="14194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3878" y="1286702"/>
        <a:ext cx="16943" cy="16943"/>
      </dsp:txXfrm>
    </dsp:sp>
    <dsp:sp modelId="{B3B1C33E-116D-4EA4-9AC8-823CAA26AE9B}">
      <dsp:nvSpPr>
        <dsp:cNvPr id="0" name=""/>
        <dsp:cNvSpPr/>
      </dsp:nvSpPr>
      <dsp:spPr>
        <a:xfrm>
          <a:off x="3000514" y="2068"/>
          <a:ext cx="1123670" cy="1123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smtClean="0">
              <a:ln/>
              <a:effectLst/>
              <a:latin typeface="Times New Roman" pitchFamily="18" charset="0"/>
              <a:cs typeface="Arial" charset="0"/>
            </a:rPr>
            <a:t>Fruit</a:t>
          </a:r>
        </a:p>
      </dsp:txBody>
      <dsp:txXfrm>
        <a:off x="3165072" y="166626"/>
        <a:ext cx="794554" cy="794554"/>
      </dsp:txXfrm>
    </dsp:sp>
    <dsp:sp modelId="{B1ACBFFB-25E4-409B-AFED-08CFB9033279}">
      <dsp:nvSpPr>
        <dsp:cNvPr id="0" name=""/>
        <dsp:cNvSpPr/>
      </dsp:nvSpPr>
      <dsp:spPr>
        <a:xfrm rot="19800000">
          <a:off x="4026213" y="1646614"/>
          <a:ext cx="338868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338868" y="14194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7176" y="1652337"/>
        <a:ext cx="16943" cy="16943"/>
      </dsp:txXfrm>
    </dsp:sp>
    <dsp:sp modelId="{3F78626C-401A-4553-87F6-371008F5A88E}">
      <dsp:nvSpPr>
        <dsp:cNvPr id="0" name=""/>
        <dsp:cNvSpPr/>
      </dsp:nvSpPr>
      <dsp:spPr>
        <a:xfrm>
          <a:off x="4267110" y="733338"/>
          <a:ext cx="1123670" cy="1123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smtClean="0">
              <a:ln/>
              <a:effectLst/>
              <a:latin typeface="Times New Roman" pitchFamily="18" charset="0"/>
              <a:cs typeface="Arial" charset="0"/>
            </a:rPr>
            <a:t>Vegetable</a:t>
          </a:r>
        </a:p>
      </dsp:txBody>
      <dsp:txXfrm>
        <a:off x="4431668" y="897896"/>
        <a:ext cx="794554" cy="794554"/>
      </dsp:txXfrm>
    </dsp:sp>
    <dsp:sp modelId="{E653EB93-6440-4EDC-BEEB-793C76BBCC05}">
      <dsp:nvSpPr>
        <dsp:cNvPr id="0" name=""/>
        <dsp:cNvSpPr/>
      </dsp:nvSpPr>
      <dsp:spPr>
        <a:xfrm rot="1800000">
          <a:off x="4026213" y="2377884"/>
          <a:ext cx="338868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338868" y="14194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87176" y="2383607"/>
        <a:ext cx="16943" cy="16943"/>
      </dsp:txXfrm>
    </dsp:sp>
    <dsp:sp modelId="{BC3825D3-F269-4DEA-B2DA-FF11CA5FACBD}">
      <dsp:nvSpPr>
        <dsp:cNvPr id="0" name=""/>
        <dsp:cNvSpPr/>
      </dsp:nvSpPr>
      <dsp:spPr>
        <a:xfrm>
          <a:off x="4267110" y="2195878"/>
          <a:ext cx="1123670" cy="1123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smtClean="0">
              <a:ln/>
              <a:effectLst/>
              <a:latin typeface="Times New Roman" pitchFamily="18" charset="0"/>
              <a:cs typeface="Arial" charset="0"/>
            </a:rPr>
            <a:t>Landscape</a:t>
          </a:r>
        </a:p>
      </dsp:txBody>
      <dsp:txXfrm>
        <a:off x="4431668" y="2360436"/>
        <a:ext cx="794554" cy="794554"/>
      </dsp:txXfrm>
    </dsp:sp>
    <dsp:sp modelId="{1B76F508-C842-420E-B6C4-2B4B4D8572D4}">
      <dsp:nvSpPr>
        <dsp:cNvPr id="0" name=""/>
        <dsp:cNvSpPr/>
      </dsp:nvSpPr>
      <dsp:spPr>
        <a:xfrm rot="5400000">
          <a:off x="3392915" y="2743519"/>
          <a:ext cx="338868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338868" y="14194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3878" y="2749242"/>
        <a:ext cx="16943" cy="16943"/>
      </dsp:txXfrm>
    </dsp:sp>
    <dsp:sp modelId="{BA61B59E-0C7A-48DF-B22D-972BE499AA56}">
      <dsp:nvSpPr>
        <dsp:cNvPr id="0" name=""/>
        <dsp:cNvSpPr/>
      </dsp:nvSpPr>
      <dsp:spPr>
        <a:xfrm>
          <a:off x="3000514" y="2927148"/>
          <a:ext cx="1123670" cy="1123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smtClean="0">
              <a:ln/>
              <a:effectLst/>
              <a:latin typeface="Times New Roman" pitchFamily="18" charset="0"/>
              <a:cs typeface="Arial" charset="0"/>
            </a:rPr>
            <a:t>Arboriculture</a:t>
          </a:r>
        </a:p>
      </dsp:txBody>
      <dsp:txXfrm>
        <a:off x="3165072" y="3091706"/>
        <a:ext cx="794554" cy="794554"/>
      </dsp:txXfrm>
    </dsp:sp>
    <dsp:sp modelId="{30105130-C702-40BB-B640-77C6DB714014}">
      <dsp:nvSpPr>
        <dsp:cNvPr id="0" name=""/>
        <dsp:cNvSpPr/>
      </dsp:nvSpPr>
      <dsp:spPr>
        <a:xfrm rot="9000000">
          <a:off x="2759617" y="2377884"/>
          <a:ext cx="338868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338868" y="14194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20580" y="2383607"/>
        <a:ext cx="16943" cy="16943"/>
      </dsp:txXfrm>
    </dsp:sp>
    <dsp:sp modelId="{F00845F1-0D28-40DE-8470-B43C3E041B32}">
      <dsp:nvSpPr>
        <dsp:cNvPr id="0" name=""/>
        <dsp:cNvSpPr/>
      </dsp:nvSpPr>
      <dsp:spPr>
        <a:xfrm>
          <a:off x="1733918" y="2195878"/>
          <a:ext cx="1123670" cy="1123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smtClean="0">
              <a:ln/>
              <a:effectLst/>
              <a:latin typeface="Times New Roman" pitchFamily="18" charset="0"/>
              <a:cs typeface="Arial" charset="0"/>
            </a:rPr>
            <a:t>Turf</a:t>
          </a:r>
        </a:p>
      </dsp:txBody>
      <dsp:txXfrm>
        <a:off x="1898476" y="2360436"/>
        <a:ext cx="794554" cy="794554"/>
      </dsp:txXfrm>
    </dsp:sp>
    <dsp:sp modelId="{D3FBC5A5-1079-4D37-B264-77A74A8BDE04}">
      <dsp:nvSpPr>
        <dsp:cNvPr id="0" name=""/>
        <dsp:cNvSpPr/>
      </dsp:nvSpPr>
      <dsp:spPr>
        <a:xfrm rot="12600000">
          <a:off x="2759617" y="1646614"/>
          <a:ext cx="338868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338868" y="14194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20580" y="1652337"/>
        <a:ext cx="16943" cy="16943"/>
      </dsp:txXfrm>
    </dsp:sp>
    <dsp:sp modelId="{3445D29A-0A13-4850-AEA1-799D03E2745A}">
      <dsp:nvSpPr>
        <dsp:cNvPr id="0" name=""/>
        <dsp:cNvSpPr/>
      </dsp:nvSpPr>
      <dsp:spPr>
        <a:xfrm>
          <a:off x="1733918" y="733338"/>
          <a:ext cx="1123670" cy="11236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100" b="0" i="0" u="none" strike="noStrike" kern="1200" cap="none" normalizeH="0" baseline="0" smtClean="0">
              <a:ln/>
              <a:effectLst/>
              <a:latin typeface="Times New Roman" pitchFamily="18" charset="0"/>
              <a:cs typeface="Arial" charset="0"/>
            </a:rPr>
            <a:t>Floriculture</a:t>
          </a:r>
        </a:p>
      </dsp:txBody>
      <dsp:txXfrm>
        <a:off x="1898476" y="897896"/>
        <a:ext cx="794554" cy="794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7B0C6D-717B-49A2-A34B-8B53484A2833}" type="datetimeFigureOut">
              <a:rPr lang="en-US" smtClean="0"/>
              <a:pPr/>
              <a:t>10/5/16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B4A776-9AF9-46AA-9DDD-0CE6FE821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71171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Introduction to Plant &amp; Soil Science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Turf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799" y="1807361"/>
            <a:ext cx="3581401" cy="482203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  <a:defRPr/>
            </a:pPr>
            <a:r>
              <a:rPr lang="en-US" sz="4200" dirty="0"/>
              <a:t>Turf =</a:t>
            </a:r>
          </a:p>
          <a:p>
            <a:pPr algn="ctr">
              <a:buNone/>
              <a:defRPr/>
            </a:pPr>
            <a:r>
              <a:rPr lang="en-US" sz="4200" dirty="0"/>
              <a:t>Ground cover</a:t>
            </a:r>
          </a:p>
          <a:p>
            <a:pPr>
              <a:defRPr/>
            </a:pPr>
            <a:r>
              <a:rPr lang="en-US" sz="4200" dirty="0"/>
              <a:t>Turf Farms</a:t>
            </a:r>
          </a:p>
          <a:p>
            <a:pPr>
              <a:defRPr/>
            </a:pPr>
            <a:r>
              <a:rPr lang="en-US" sz="4200" dirty="0"/>
              <a:t>Installation</a:t>
            </a:r>
          </a:p>
          <a:p>
            <a:pPr>
              <a:defRPr/>
            </a:pPr>
            <a:r>
              <a:rPr lang="en-US" sz="4200" dirty="0"/>
              <a:t>Golf courses</a:t>
            </a:r>
          </a:p>
          <a:p>
            <a:pPr>
              <a:defRPr/>
            </a:pPr>
            <a:r>
              <a:rPr lang="en-US" sz="4200" dirty="0"/>
              <a:t>Sport’s fields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4730489" cy="3153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49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Arboriculture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1676399"/>
            <a:ext cx="2952954" cy="495300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en-US" sz="3600" dirty="0"/>
              <a:t>Arboriculture=</a:t>
            </a:r>
          </a:p>
          <a:p>
            <a:pPr algn="ctr">
              <a:buNone/>
              <a:defRPr/>
            </a:pPr>
            <a:r>
              <a:rPr lang="en-US" sz="3600" dirty="0"/>
              <a:t>Cultivation &amp; Care of trees, shrubs, &amp; Vines</a:t>
            </a:r>
          </a:p>
          <a:p>
            <a:pPr>
              <a:defRPr/>
            </a:pPr>
            <a:r>
              <a:rPr lang="en-US" sz="3600" dirty="0"/>
              <a:t>Production</a:t>
            </a:r>
          </a:p>
          <a:p>
            <a:pPr>
              <a:defRPr/>
            </a:pPr>
            <a:r>
              <a:rPr lang="en-US" sz="3600" dirty="0"/>
              <a:t>Tree Pruning and Care</a:t>
            </a:r>
          </a:p>
          <a:p>
            <a:pPr>
              <a:defRPr/>
            </a:pPr>
            <a:r>
              <a:rPr lang="en-US" sz="3600" dirty="0"/>
              <a:t>As part of landscape Maintenance </a:t>
            </a:r>
          </a:p>
          <a:p>
            <a:endParaRPr lang="en-US" dirty="0"/>
          </a:p>
        </p:txBody>
      </p:sp>
      <p:pic>
        <p:nvPicPr>
          <p:cNvPr id="5" name="Picture 4" descr="http://blog.triangleaptassn.org/files/2010/12/tree-canopy-jp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442" y="2743200"/>
            <a:ext cx="3650756" cy="2438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12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B. Identify the various roles of plants in everyday life;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Meeting basic human needs</a:t>
            </a:r>
          </a:p>
          <a:p>
            <a:pPr lvl="1"/>
            <a:r>
              <a:rPr lang="en-US" sz="3600" dirty="0" smtClean="0"/>
              <a:t>Food </a:t>
            </a:r>
          </a:p>
          <a:p>
            <a:pPr lvl="1"/>
            <a:r>
              <a:rPr lang="en-US" sz="3600" dirty="0" smtClean="0"/>
              <a:t>Clothing </a:t>
            </a:r>
          </a:p>
          <a:p>
            <a:pPr lvl="1"/>
            <a:r>
              <a:rPr lang="en-US" sz="3600" dirty="0" smtClean="0"/>
              <a:t>Shelter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Roles of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Plants are direct or indirect sources of these three needs</a:t>
            </a:r>
          </a:p>
          <a:p>
            <a:pPr lvl="1"/>
            <a:r>
              <a:rPr lang="en-US" sz="3200" dirty="0" smtClean="0"/>
              <a:t>Direct Plant Source – Plant or plant products are used by humans</a:t>
            </a:r>
          </a:p>
          <a:p>
            <a:pPr lvl="1"/>
            <a:r>
              <a:rPr lang="en-US" sz="3200" dirty="0" smtClean="0"/>
              <a:t>Indirect Plant Source – Plants are used as animal feed and the animals or animal products are used by humans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Solid and liquid material we eat</a:t>
            </a:r>
          </a:p>
          <a:p>
            <a:r>
              <a:rPr lang="en-US" sz="2800" dirty="0" smtClean="0"/>
              <a:t>Provides the nutrients we need to grow and live healthy lives</a:t>
            </a:r>
          </a:p>
          <a:p>
            <a:r>
              <a:rPr lang="en-US" sz="2800" dirty="0" smtClean="0"/>
              <a:t>Americans expect their food to be:</a:t>
            </a:r>
            <a:endParaRPr lang="en-US" sz="2800" dirty="0"/>
          </a:p>
          <a:p>
            <a:pPr lvl="1"/>
            <a:r>
              <a:rPr lang="en-US" sz="2800" dirty="0" smtClean="0"/>
              <a:t>Readily available</a:t>
            </a:r>
          </a:p>
          <a:p>
            <a:pPr lvl="1"/>
            <a:r>
              <a:rPr lang="en-US" sz="2800" dirty="0" smtClean="0"/>
              <a:t>Wholesome/promote health</a:t>
            </a:r>
          </a:p>
          <a:p>
            <a:pPr lvl="1"/>
            <a:r>
              <a:rPr lang="en-US" sz="2800" dirty="0" smtClean="0"/>
              <a:t>Convenient/Easy-to-use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447801"/>
            <a:ext cx="7125112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Includes the garments, accessories and ornaments we ware</a:t>
            </a:r>
            <a:endParaRPr lang="en-US" dirty="0"/>
          </a:p>
          <a:p>
            <a:r>
              <a:rPr lang="en-US" dirty="0" smtClean="0"/>
              <a:t>Garments are the most important area of clothing </a:t>
            </a:r>
          </a:p>
          <a:p>
            <a:pPr lvl="1"/>
            <a:r>
              <a:rPr lang="en-US" dirty="0" smtClean="0"/>
              <a:t>Garments – worn to cover and protect the body and give it a certain appearance</a:t>
            </a:r>
          </a:p>
          <a:p>
            <a:pPr lvl="2"/>
            <a:r>
              <a:rPr lang="en-US" dirty="0" smtClean="0"/>
              <a:t>Exe. skirt, jeans, shirt</a:t>
            </a:r>
          </a:p>
          <a:p>
            <a:pPr lvl="1"/>
            <a:r>
              <a:rPr lang="en-US" dirty="0" smtClean="0"/>
              <a:t>Accessories - worn to supplement basic clothing</a:t>
            </a:r>
          </a:p>
          <a:p>
            <a:pPr lvl="2"/>
            <a:r>
              <a:rPr lang="en-US" dirty="0" smtClean="0"/>
              <a:t>Exe. tie, belt, scarf</a:t>
            </a:r>
          </a:p>
          <a:p>
            <a:pPr lvl="1"/>
            <a:r>
              <a:rPr lang="en-US" dirty="0" smtClean="0"/>
              <a:t>Ornaments – Worn for a certain appearance or to represent status</a:t>
            </a:r>
          </a:p>
          <a:p>
            <a:pPr lvl="2"/>
            <a:r>
              <a:rPr lang="en-US" dirty="0" smtClean="0"/>
              <a:t>Exe. rings and pins</a:t>
            </a:r>
          </a:p>
          <a:p>
            <a:r>
              <a:rPr lang="en-US" dirty="0" smtClean="0"/>
              <a:t>Clothing made from natural fiber can come from both direct and indirect plant sources.</a:t>
            </a:r>
          </a:p>
          <a:p>
            <a:pPr lvl="1"/>
            <a:r>
              <a:rPr lang="en-US" dirty="0" smtClean="0"/>
              <a:t>Direct – Cotton, Flax</a:t>
            </a:r>
          </a:p>
          <a:p>
            <a:pPr lvl="1"/>
            <a:r>
              <a:rPr lang="en-US" dirty="0" smtClean="0"/>
              <a:t>Indirect - Wool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Protect us from the elements and from harm</a:t>
            </a:r>
          </a:p>
          <a:p>
            <a:r>
              <a:rPr lang="en-US" sz="2800" dirty="0" smtClean="0"/>
              <a:t>Our homes and the items that make our homes comfortable</a:t>
            </a:r>
          </a:p>
          <a:p>
            <a:r>
              <a:rPr lang="en-US" sz="2800" dirty="0" smtClean="0"/>
              <a:t>Wood products are widely used in building construction 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C</a:t>
            </a:r>
            <a:r>
              <a:rPr lang="en-US" sz="3600" dirty="0"/>
              <a:t>. Identify agriculturally important plants, and explain their uses;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Field Crops</a:t>
            </a:r>
          </a:p>
          <a:p>
            <a:r>
              <a:rPr lang="en-US" sz="2000" dirty="0" smtClean="0"/>
              <a:t>Plants grown in large fields </a:t>
            </a:r>
          </a:p>
          <a:p>
            <a:r>
              <a:rPr lang="en-US" sz="2000" dirty="0" smtClean="0"/>
              <a:t>Used for:</a:t>
            </a:r>
          </a:p>
          <a:p>
            <a:pPr lvl="1"/>
            <a:r>
              <a:rPr lang="en-US" sz="2000" dirty="0" smtClean="0"/>
              <a:t>Oil</a:t>
            </a:r>
          </a:p>
          <a:p>
            <a:pPr lvl="1"/>
            <a:r>
              <a:rPr lang="en-US" sz="2000" dirty="0" smtClean="0"/>
              <a:t>Fiber</a:t>
            </a:r>
          </a:p>
          <a:p>
            <a:pPr lvl="1"/>
            <a:r>
              <a:rPr lang="en-US" sz="2000" dirty="0" smtClean="0"/>
              <a:t>Grain</a:t>
            </a:r>
          </a:p>
          <a:p>
            <a:pPr lvl="1"/>
            <a:r>
              <a:rPr lang="en-US" sz="2000" dirty="0" smtClean="0"/>
              <a:t>Similar products</a:t>
            </a:r>
          </a:p>
          <a:p>
            <a:r>
              <a:rPr lang="en-US" sz="2000" dirty="0" smtClean="0"/>
              <a:t>Often grown for their seed, but other parts may be used</a:t>
            </a:r>
          </a:p>
          <a:p>
            <a:r>
              <a:rPr lang="en-US" sz="2000" dirty="0" smtClean="0"/>
              <a:t>Example: corn, wheat, cotton, barley, safflower,  soybean</a:t>
            </a:r>
          </a:p>
        </p:txBody>
      </p:sp>
    </p:spTree>
    <p:extLst>
      <p:ext uri="{BB962C8B-B14F-4D97-AF65-F5344CB8AC3E}">
        <p14:creationId xmlns:p14="http://schemas.microsoft.com/office/powerpoint/2010/main" val="222067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4958" cy="924475"/>
          </a:xfrm>
        </p:spPr>
        <p:txBody>
          <a:bodyPr>
            <a:noAutofit/>
          </a:bodyPr>
          <a:lstStyle/>
          <a:p>
            <a:r>
              <a:rPr lang="en-US" dirty="0"/>
              <a:t>C. Identify agriculturally important plants, and explain their uses;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Horticultural Crops</a:t>
            </a:r>
          </a:p>
          <a:p>
            <a:r>
              <a:rPr lang="en-US" dirty="0" smtClean="0"/>
              <a:t>Grown for food, comfort, and beauty</a:t>
            </a:r>
          </a:p>
          <a:p>
            <a:r>
              <a:rPr lang="en-US" dirty="0" smtClean="0"/>
              <a:t>In some cases appears to overlap field crops</a:t>
            </a:r>
          </a:p>
          <a:p>
            <a:r>
              <a:rPr lang="en-US" dirty="0" smtClean="0"/>
              <a:t>Ornamental Horticulture</a:t>
            </a:r>
          </a:p>
          <a:p>
            <a:pPr lvl="1"/>
            <a:r>
              <a:rPr lang="en-US" dirty="0" smtClean="0"/>
              <a:t>Growing and using plants for their beauty</a:t>
            </a:r>
          </a:p>
          <a:p>
            <a:pPr lvl="1"/>
            <a:r>
              <a:rPr lang="en-US" dirty="0" smtClean="0"/>
              <a:t>Includes Floriculture and Landscape Horticulture</a:t>
            </a:r>
          </a:p>
          <a:p>
            <a:r>
              <a:rPr lang="en-US" dirty="0" smtClean="0"/>
              <a:t>Food Crop Horticulture</a:t>
            </a:r>
          </a:p>
          <a:p>
            <a:pPr lvl="1"/>
            <a:r>
              <a:rPr lang="en-US" dirty="0" smtClean="0"/>
              <a:t>Growing plants for food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 err="1" smtClean="0"/>
              <a:t>Olericulture</a:t>
            </a:r>
            <a:r>
              <a:rPr lang="en-US" dirty="0" smtClean="0"/>
              <a:t> (Vegetable Crops) and </a:t>
            </a:r>
            <a:r>
              <a:rPr lang="en-US" dirty="0" err="1" smtClean="0"/>
              <a:t>Pomology</a:t>
            </a:r>
            <a:r>
              <a:rPr lang="en-US" dirty="0" smtClean="0"/>
              <a:t> (Fruit and Nuts)</a:t>
            </a:r>
          </a:p>
        </p:txBody>
      </p:sp>
    </p:spTree>
    <p:extLst>
      <p:ext uri="{BB962C8B-B14F-4D97-AF65-F5344CB8AC3E}">
        <p14:creationId xmlns:p14="http://schemas.microsoft.com/office/powerpoint/2010/main" val="314078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>
            <a:noAutofit/>
          </a:bodyPr>
          <a:lstStyle/>
          <a:p>
            <a:r>
              <a:rPr lang="en-US" dirty="0"/>
              <a:t>C. Identify agriculturally important plants, and explain their uses;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Forestry</a:t>
            </a:r>
          </a:p>
          <a:p>
            <a:r>
              <a:rPr lang="en-US" sz="2400" dirty="0" smtClean="0"/>
              <a:t>Growing frees and producing wood products</a:t>
            </a:r>
          </a:p>
          <a:p>
            <a:pPr lvl="1"/>
            <a:r>
              <a:rPr lang="en-US" sz="2400" dirty="0" smtClean="0"/>
              <a:t>Lumber, paper, plywood, furniture, and similar products </a:t>
            </a:r>
          </a:p>
          <a:p>
            <a:pPr lvl="1"/>
            <a:r>
              <a:rPr lang="en-US" sz="2400" dirty="0" smtClean="0"/>
              <a:t>Also includes specialty products like maple syrup, rosin, and oil</a:t>
            </a:r>
          </a:p>
          <a:p>
            <a:r>
              <a:rPr lang="en-US" sz="2400" dirty="0" smtClean="0"/>
              <a:t>Involves Native Forests and Tree Farming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5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 smtClean="0"/>
              <a:t>A. Define </a:t>
            </a:r>
            <a:r>
              <a:rPr lang="en-US" sz="2800" dirty="0"/>
              <a:t>Horticulture and its related fields; </a:t>
            </a:r>
          </a:p>
          <a:p>
            <a:pPr marL="0" lvl="0" indent="0">
              <a:buNone/>
            </a:pPr>
            <a:r>
              <a:rPr lang="en-US" sz="2800" dirty="0" smtClean="0"/>
              <a:t>B. Identify </a:t>
            </a:r>
            <a:r>
              <a:rPr lang="en-US" sz="2800" dirty="0"/>
              <a:t>the various roles of plants in everyday life;</a:t>
            </a:r>
          </a:p>
          <a:p>
            <a:pPr marL="0" lvl="0" indent="0">
              <a:buNone/>
            </a:pPr>
            <a:r>
              <a:rPr lang="en-US" sz="2800" dirty="0" smtClean="0"/>
              <a:t>C. Identify </a:t>
            </a:r>
            <a:r>
              <a:rPr lang="en-US" sz="2800" dirty="0"/>
              <a:t>agriculturally important plants, and explain their uses;</a:t>
            </a:r>
          </a:p>
          <a:p>
            <a:pPr marL="0" lvl="0" indent="0">
              <a:buNone/>
            </a:pPr>
            <a:r>
              <a:rPr lang="en-US" sz="2800" dirty="0" smtClean="0"/>
              <a:t>D. Describe </a:t>
            </a:r>
            <a:r>
              <a:rPr lang="en-US" sz="2800" dirty="0"/>
              <a:t>how horticulture is related to science and technology.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24475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D. Describe how horticulture is related to science and technology.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876799"/>
          </a:xfrm>
        </p:spPr>
        <p:txBody>
          <a:bodyPr>
            <a:normAutofit/>
          </a:bodyPr>
          <a:lstStyle/>
          <a:p>
            <a:pPr lvl="1" algn="ctr">
              <a:lnSpc>
                <a:spcPct val="90000"/>
              </a:lnSpc>
              <a:buNone/>
              <a:defRPr/>
            </a:pPr>
            <a:r>
              <a:rPr lang="en-US" sz="5400" i="1" kern="0" dirty="0"/>
              <a:t>Science: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3600" i="1" kern="0" dirty="0"/>
              <a:t>Successful Horticulture is an </a:t>
            </a:r>
            <a:r>
              <a:rPr lang="en-US" sz="3600" i="1" u="sng" kern="0" dirty="0"/>
              <a:t>application</a:t>
            </a:r>
            <a:r>
              <a:rPr lang="en-US" sz="3600" i="1" kern="0" dirty="0"/>
              <a:t> of science</a:t>
            </a:r>
            <a:endParaRPr lang="en-US" sz="3600" kern="0" dirty="0"/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US" kern="0" dirty="0"/>
              <a:t>Growing plants takes more than just a daily watering</a:t>
            </a:r>
          </a:p>
          <a:p>
            <a:pPr lvl="1">
              <a:lnSpc>
                <a:spcPct val="90000"/>
              </a:lnSpc>
              <a:buFontTx/>
              <a:buChar char="–"/>
              <a:defRPr/>
            </a:pPr>
            <a:r>
              <a:rPr lang="en-US" kern="0" dirty="0"/>
              <a:t>Must understand:</a:t>
            </a:r>
          </a:p>
          <a:p>
            <a:pPr marL="1200150" lvl="2" indent="-285750">
              <a:lnSpc>
                <a:spcPct val="90000"/>
              </a:lnSpc>
              <a:defRPr/>
            </a:pPr>
            <a:r>
              <a:rPr lang="en-US" sz="2800" kern="0" dirty="0"/>
              <a:t>Effects of heat, light, and photosynthesis</a:t>
            </a:r>
          </a:p>
          <a:p>
            <a:pPr marL="1200150" lvl="2" indent="-285750">
              <a:lnSpc>
                <a:spcPct val="90000"/>
              </a:lnSpc>
              <a:defRPr/>
            </a:pPr>
            <a:r>
              <a:rPr lang="en-US" sz="2800" kern="0" dirty="0"/>
              <a:t>Cell division, osmosis, </a:t>
            </a:r>
            <a:r>
              <a:rPr lang="en-US" sz="2800" kern="0" dirty="0" smtClean="0"/>
              <a:t>transpiration, etc… </a:t>
            </a:r>
            <a:endParaRPr lang="en-US" sz="2800" kern="0" dirty="0"/>
          </a:p>
          <a:p>
            <a:endParaRPr lang="en-US" dirty="0"/>
          </a:p>
        </p:txBody>
      </p:sp>
      <p:pic>
        <p:nvPicPr>
          <p:cNvPr id="1026" name="Picture 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3124199"/>
            <a:ext cx="1259586" cy="194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selman\AppData\Local\Microsoft\Windows\Temporary Internet Files\Content.IE5\BKESCM5S\MC9004368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4" y="1676399"/>
            <a:ext cx="91865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04800"/>
            <a:ext cx="7086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400" dirty="0"/>
              <a:t>Science  +  Technology  +  Plant Production</a:t>
            </a:r>
          </a:p>
          <a:p>
            <a:pPr algn="ctr">
              <a:buNone/>
            </a:pPr>
            <a:r>
              <a:rPr lang="en-US" sz="5400" dirty="0"/>
              <a:t>  </a:t>
            </a:r>
            <a:r>
              <a:rPr lang="en-US" sz="5400" dirty="0">
                <a:solidFill>
                  <a:srgbClr val="FF0000"/>
                </a:solidFill>
              </a:rPr>
              <a:t>=  THE HORTICULTURE INDUSTRY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714665"/>
            <a:ext cx="9144000" cy="0"/>
          </a:xfrm>
          <a:prstGeom prst="line">
            <a:avLst/>
          </a:prstGeom>
          <a:ln w="73025" cmpd="thinThick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blog.triangleaptassn.org/files/2010/12/tree-canopy-jp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0"/>
            <a:ext cx="1711078" cy="1143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18175"/>
            <a:ext cx="171006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715000"/>
            <a:ext cx="15273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12593" t="11316"/>
          <a:stretch>
            <a:fillRect/>
          </a:stretch>
        </p:blipFill>
        <p:spPr bwMode="auto">
          <a:xfrm>
            <a:off x="4572000" y="5715000"/>
            <a:ext cx="16965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715000"/>
            <a:ext cx="15241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/>
          <a:srcRect l="10000"/>
          <a:stretch>
            <a:fillRect/>
          </a:stretch>
        </p:blipFill>
        <p:spPr bwMode="auto">
          <a:xfrm>
            <a:off x="7772400" y="5714665"/>
            <a:ext cx="1371600" cy="114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709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dirty="0"/>
              <a:t>A. Define Horticulture and its related fields;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sz="3200" dirty="0"/>
              <a:t>Horticulture originates from Latin</a:t>
            </a:r>
          </a:p>
          <a:p>
            <a:pPr marL="457200" lvl="1" indent="0">
              <a:buNone/>
              <a:defRPr/>
            </a:pPr>
            <a:r>
              <a:rPr lang="en-US" sz="3000" dirty="0"/>
              <a:t>	</a:t>
            </a:r>
            <a:r>
              <a:rPr lang="en-US" sz="3000" i="1" dirty="0" err="1" smtClean="0"/>
              <a:t>hortus</a:t>
            </a:r>
            <a:r>
              <a:rPr lang="en-US" sz="3000" i="1" dirty="0" smtClean="0"/>
              <a:t> </a:t>
            </a:r>
            <a:r>
              <a:rPr lang="en-US" sz="3000" i="1" dirty="0"/>
              <a:t>= </a:t>
            </a:r>
            <a:r>
              <a:rPr lang="en-US" sz="3000" dirty="0" smtClean="0"/>
              <a:t>gardening						</a:t>
            </a:r>
            <a:endParaRPr lang="en-US" sz="3000" dirty="0"/>
          </a:p>
          <a:p>
            <a:pPr marL="0" indent="0">
              <a:buNone/>
              <a:defRPr/>
            </a:pPr>
            <a:r>
              <a:rPr lang="en-US" sz="3200" i="1" dirty="0"/>
              <a:t>	</a:t>
            </a:r>
            <a:r>
              <a:rPr lang="en-US" sz="3200" i="1" dirty="0" smtClean="0"/>
              <a:t>	</a:t>
            </a:r>
            <a:r>
              <a:rPr lang="en-US" sz="3200" i="1" dirty="0" err="1" smtClean="0"/>
              <a:t>culturea</a:t>
            </a:r>
            <a:r>
              <a:rPr lang="en-US" sz="3200" i="1" dirty="0" smtClean="0"/>
              <a:t> </a:t>
            </a:r>
            <a:r>
              <a:rPr lang="en-US" sz="3200" i="1" dirty="0"/>
              <a:t>= </a:t>
            </a:r>
            <a:r>
              <a:rPr lang="en-US" sz="3200" dirty="0"/>
              <a:t>cultivation  </a:t>
            </a:r>
          </a:p>
          <a:p>
            <a:pPr>
              <a:defRPr/>
            </a:pPr>
            <a:r>
              <a:rPr lang="en-US" sz="3200" dirty="0"/>
              <a:t>Together they literally translate:</a:t>
            </a:r>
          </a:p>
          <a:p>
            <a:pPr algn="ctr">
              <a:buNone/>
              <a:defRPr/>
            </a:pPr>
            <a:r>
              <a:rPr lang="en-US" sz="3200" dirty="0"/>
              <a:t> “Garden cultivation”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8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sz="4000" dirty="0" smtClean="0"/>
              <a:t>Agricultural Plants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35347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92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Divisions of Horticulture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624100"/>
              </p:ext>
            </p:extLst>
          </p:nvPr>
        </p:nvGraphicFramePr>
        <p:xfrm>
          <a:off x="990600" y="1981200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80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Fruit Production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76400"/>
            <a:ext cx="3791155" cy="466963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en-US" sz="3500" dirty="0"/>
              <a:t>Pomology = </a:t>
            </a:r>
          </a:p>
          <a:p>
            <a:pPr algn="ctr">
              <a:buNone/>
              <a:defRPr/>
            </a:pPr>
            <a:r>
              <a:rPr lang="en-US" sz="3500" dirty="0"/>
              <a:t>Fruit Production </a:t>
            </a:r>
          </a:p>
          <a:p>
            <a:pPr lvl="1">
              <a:defRPr/>
            </a:pPr>
            <a:r>
              <a:rPr lang="en-US" sz="3500" dirty="0"/>
              <a:t>Propagation of fruit trees, vines, plants</a:t>
            </a:r>
          </a:p>
          <a:p>
            <a:pPr lvl="1">
              <a:defRPr/>
            </a:pPr>
            <a:r>
              <a:rPr lang="en-US" sz="3500" dirty="0"/>
              <a:t>Harvest of Fruit</a:t>
            </a:r>
          </a:p>
          <a:p>
            <a:pPr lvl="1">
              <a:defRPr/>
            </a:pPr>
            <a:r>
              <a:rPr lang="en-US" sz="3500" dirty="0"/>
              <a:t>Marketing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495800" cy="318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03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Vegetable Production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855166"/>
            <a:ext cx="3333955" cy="4051437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3000" dirty="0" err="1"/>
              <a:t>Olericulture</a:t>
            </a:r>
            <a:r>
              <a:rPr lang="en-US" sz="3000" dirty="0"/>
              <a:t> = Vegetable Production</a:t>
            </a:r>
          </a:p>
          <a:p>
            <a:pPr lvl="1">
              <a:defRPr/>
            </a:pPr>
            <a:r>
              <a:rPr lang="en-US" dirty="0"/>
              <a:t>Vegetable Production</a:t>
            </a:r>
          </a:p>
          <a:p>
            <a:pPr lvl="2">
              <a:defRPr/>
            </a:pPr>
            <a:r>
              <a:rPr lang="en-US" dirty="0"/>
              <a:t>Home Gardens</a:t>
            </a:r>
          </a:p>
          <a:p>
            <a:pPr lvl="2">
              <a:defRPr/>
            </a:pPr>
            <a:r>
              <a:rPr lang="en-US" dirty="0"/>
              <a:t>Large Scale Gardens</a:t>
            </a:r>
          </a:p>
          <a:p>
            <a:pPr lvl="1">
              <a:defRPr/>
            </a:pPr>
            <a:r>
              <a:rPr lang="en-US" dirty="0"/>
              <a:t>Harvest</a:t>
            </a:r>
          </a:p>
          <a:p>
            <a:pPr lvl="1">
              <a:defRPr/>
            </a:pPr>
            <a:r>
              <a:rPr lang="en-US" dirty="0"/>
              <a:t>Marketing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17" y="2133600"/>
            <a:ext cx="5029200" cy="3773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92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Floriculture </a:t>
            </a:r>
            <a:endParaRPr lang="en-US" sz="40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2057400"/>
            <a:ext cx="4572000" cy="3428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469242" cy="4438651"/>
          </a:xfrm>
        </p:spPr>
        <p:txBody>
          <a:bodyPr>
            <a:normAutofit fontScale="85000" lnSpcReduction="10000"/>
          </a:bodyPr>
          <a:lstStyle/>
          <a:p>
            <a:pPr marL="609600" indent="-609600" algn="ctr">
              <a:buNone/>
              <a:defRPr/>
            </a:pPr>
            <a:r>
              <a:rPr lang="en-US" sz="2800" dirty="0"/>
              <a:t>Floriculture=</a:t>
            </a:r>
          </a:p>
          <a:p>
            <a:pPr marL="609600" indent="-609600" algn="ctr">
              <a:buNone/>
              <a:defRPr/>
            </a:pPr>
            <a:r>
              <a:rPr lang="en-US" sz="2800" dirty="0"/>
              <a:t>Production of Flowers</a:t>
            </a:r>
          </a:p>
          <a:p>
            <a:pPr marL="990600" lvl="1" indent="-533400">
              <a:buNone/>
              <a:defRPr/>
            </a:pPr>
            <a:r>
              <a:rPr lang="en-US" sz="2800" dirty="0"/>
              <a:t>	a. Cut Flowers</a:t>
            </a:r>
          </a:p>
          <a:p>
            <a:pPr marL="990600" lvl="1" indent="-533400">
              <a:buNone/>
              <a:defRPr/>
            </a:pPr>
            <a:r>
              <a:rPr lang="en-US" sz="2800" dirty="0"/>
              <a:t>	b. Bedding Plants</a:t>
            </a:r>
          </a:p>
          <a:p>
            <a:pPr marL="990600" lvl="1" indent="-533400">
              <a:buNone/>
              <a:defRPr/>
            </a:pPr>
            <a:r>
              <a:rPr lang="en-US" sz="2800" dirty="0"/>
              <a:t>	c. Potted Plants	</a:t>
            </a:r>
          </a:p>
          <a:p>
            <a:pPr marL="990600" lvl="1" indent="-533400">
              <a:defRPr/>
            </a:pPr>
            <a:r>
              <a:rPr lang="en-US" sz="2800" dirty="0"/>
              <a:t>Marketing </a:t>
            </a:r>
          </a:p>
          <a:p>
            <a:pPr marL="990600" lvl="1" indent="-533400">
              <a:defRPr/>
            </a:pPr>
            <a:r>
              <a:rPr lang="en-US" sz="2800" dirty="0"/>
              <a:t>Florists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3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Landscape Horticulture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9" y="1807361"/>
            <a:ext cx="3105355" cy="405143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en-US" sz="3200" dirty="0"/>
              <a:t>Landscape Construction &amp; Design</a:t>
            </a:r>
          </a:p>
          <a:p>
            <a:pPr lvl="1">
              <a:defRPr/>
            </a:pPr>
            <a:r>
              <a:rPr lang="en-US" sz="3200" dirty="0"/>
              <a:t>Irrigation systems </a:t>
            </a:r>
          </a:p>
          <a:p>
            <a:pPr lvl="1">
              <a:defRPr/>
            </a:pPr>
            <a:r>
              <a:rPr lang="en-US" sz="3200" dirty="0"/>
              <a:t>Plant Installation </a:t>
            </a:r>
          </a:p>
          <a:p>
            <a:pPr lvl="1">
              <a:defRPr/>
            </a:pPr>
            <a:r>
              <a:rPr lang="en-US" sz="3200" dirty="0"/>
              <a:t>Flower Beds</a:t>
            </a:r>
          </a:p>
          <a:p>
            <a:pPr lvl="1">
              <a:defRPr/>
            </a:pPr>
            <a:r>
              <a:rPr lang="en-US" sz="3200" dirty="0"/>
              <a:t>Landscape Design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528721" cy="3388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4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297</TotalTime>
  <Words>588</Words>
  <Application>Microsoft Macintosh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Spring</vt:lpstr>
      <vt:lpstr> Introduction to Plant &amp; Soil Science </vt:lpstr>
      <vt:lpstr>Objectives:</vt:lpstr>
      <vt:lpstr>A. Define Horticulture and its related fields;  </vt:lpstr>
      <vt:lpstr>Agricultural Plants </vt:lpstr>
      <vt:lpstr>Divisions of Horticulture</vt:lpstr>
      <vt:lpstr>Fruit Production </vt:lpstr>
      <vt:lpstr>Vegetable Production </vt:lpstr>
      <vt:lpstr>Floriculture </vt:lpstr>
      <vt:lpstr>Landscape Horticulture</vt:lpstr>
      <vt:lpstr>Turf</vt:lpstr>
      <vt:lpstr>Arboriculture </vt:lpstr>
      <vt:lpstr>B. Identify the various roles of plants in everyday life;</vt:lpstr>
      <vt:lpstr>Roles of Plants</vt:lpstr>
      <vt:lpstr>Food</vt:lpstr>
      <vt:lpstr>Clothing</vt:lpstr>
      <vt:lpstr>Shelter</vt:lpstr>
      <vt:lpstr> C. Identify agriculturally important plants, and explain their uses; </vt:lpstr>
      <vt:lpstr>C. Identify agriculturally important plants, and explain their uses;</vt:lpstr>
      <vt:lpstr>C. Identify agriculturally important plants, and explain their uses;</vt:lpstr>
      <vt:lpstr> D. Describe how horticulture is related to science and technology.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 the importance of plant science.</dc:title>
  <dc:creator>Justen</dc:creator>
  <cp:lastModifiedBy>GEORG WARDELL</cp:lastModifiedBy>
  <cp:revision>25</cp:revision>
  <dcterms:created xsi:type="dcterms:W3CDTF">2012-03-21T03:09:49Z</dcterms:created>
  <dcterms:modified xsi:type="dcterms:W3CDTF">2016-10-05T14:29:42Z</dcterms:modified>
</cp:coreProperties>
</file>